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37C3F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37C3F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37C3F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37C3F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37C3F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37C3F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37C3F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37C3F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37C3F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137C3F"/>
        </a:fontRef>
        <a:srgbClr val="137C3F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381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381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137C3F"/>
        </a:fontRef>
        <a:srgbClr val="137C3F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rgbClr val="E5F0E1"/>
          </a:solidFill>
        </a:fill>
      </a:tcStyle>
    </a:wholeTbl>
    <a:band2H>
      <a:tcTxStyle b="def" i="def"/>
      <a:tcStyle>
        <a:tcBdr/>
        <a:fill>
          <a:solidFill>
            <a:srgbClr val="F2F8F1"/>
          </a:solidFill>
        </a:fill>
      </a:tcStyle>
    </a:band2H>
    <a:firstCol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381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381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137C3F"/>
        </a:fontRef>
        <a:srgbClr val="137C3F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rgbClr val="E5E1F0"/>
          </a:solidFill>
        </a:fill>
      </a:tcStyle>
    </a:wholeTbl>
    <a:band2H>
      <a:tcTxStyle b="def" i="def"/>
      <a:tcStyle>
        <a:tcBdr/>
        <a:fill>
          <a:solidFill>
            <a:srgbClr val="F2F0F7"/>
          </a:solidFill>
        </a:fill>
      </a:tcStyle>
    </a:band2H>
    <a:firstCol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381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381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137C3F"/>
        </a:fontRef>
        <a:srgbClr val="137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CE8"/>
          </a:solidFill>
        </a:fill>
      </a:tcStyle>
    </a:wholeTbl>
    <a:band2H>
      <a:tcTxStyle b="def" i="def"/>
      <a:tcStyle>
        <a:tcBdr/>
        <a:fill>
          <a:solidFill>
            <a:srgbClr val="FFFCF5"/>
          </a:solidFill>
        </a:fill>
      </a:tcStyle>
    </a:band2H>
    <a:firstCol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137C3F"/>
        </a:fontRef>
        <a:srgbClr val="137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137C3F"/>
              </a:solidFill>
              <a:prstDash val="solid"/>
              <a:round/>
            </a:ln>
          </a:top>
          <a:bottom>
            <a:ln w="25400" cap="flat">
              <a:solidFill>
                <a:srgbClr val="137C3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CF5"/>
          </a:solidFill>
        </a:fill>
      </a:tcStyle>
    </a:lastRow>
    <a:firstRow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137C3F"/>
              </a:solidFill>
              <a:prstDash val="solid"/>
              <a:round/>
            </a:ln>
          </a:top>
          <a:bottom>
            <a:ln w="25400" cap="flat">
              <a:solidFill>
                <a:srgbClr val="137C3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137C3F"/>
        </a:fontRef>
        <a:srgbClr val="137C3F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rgbClr val="CAD6CD"/>
          </a:solidFill>
        </a:fill>
      </a:tcStyle>
    </a:wholeTbl>
    <a:band2H>
      <a:tcTxStyle b="def" i="def"/>
      <a:tcStyle>
        <a:tcBdr/>
        <a:fill>
          <a:solidFill>
            <a:srgbClr val="E6ECE8"/>
          </a:solidFill>
        </a:fill>
      </a:tcStyle>
    </a:band2H>
    <a:firstCol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rgbClr val="137C3F"/>
          </a:solidFill>
        </a:fill>
      </a:tcStyle>
    </a:firstCol>
    <a:lastRow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38100" cap="flat">
              <a:solidFill>
                <a:srgbClr val="FFFCF5"/>
              </a:solidFill>
              <a:prstDash val="solid"/>
              <a:round/>
            </a:ln>
          </a:top>
          <a:bottom>
            <a:ln w="127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rgbClr val="137C3F"/>
          </a:solidFill>
        </a:fill>
      </a:tcStyle>
    </a:lastRow>
    <a:firstRow>
      <a:tcTxStyle b="on" i="off">
        <a:fontRef idx="major">
          <a:srgbClr val="FFFCF5"/>
        </a:fontRef>
        <a:srgbClr val="FFFCF5"/>
      </a:tcTxStyle>
      <a:tcStyle>
        <a:tcBdr>
          <a:left>
            <a:ln w="12700" cap="flat">
              <a:solidFill>
                <a:srgbClr val="FFFCF5"/>
              </a:solidFill>
              <a:prstDash val="solid"/>
              <a:round/>
            </a:ln>
          </a:left>
          <a:right>
            <a:ln w="12700" cap="flat">
              <a:solidFill>
                <a:srgbClr val="FFFCF5"/>
              </a:solidFill>
              <a:prstDash val="solid"/>
              <a:round/>
            </a:ln>
          </a:right>
          <a:top>
            <a:ln w="12700" cap="flat">
              <a:solidFill>
                <a:srgbClr val="FFFCF5"/>
              </a:solidFill>
              <a:prstDash val="solid"/>
              <a:round/>
            </a:ln>
          </a:top>
          <a:bottom>
            <a:ln w="38100" cap="flat">
              <a:solidFill>
                <a:srgbClr val="FFFCF5"/>
              </a:solidFill>
              <a:prstDash val="solid"/>
              <a:round/>
            </a:ln>
          </a:bottom>
          <a:insideH>
            <a:ln w="12700" cap="flat">
              <a:solidFill>
                <a:srgbClr val="FFFCF5"/>
              </a:solidFill>
              <a:prstDash val="solid"/>
              <a:round/>
            </a:ln>
          </a:insideH>
          <a:insideV>
            <a:ln w="12700" cap="flat">
              <a:solidFill>
                <a:srgbClr val="FFFCF5"/>
              </a:solidFill>
              <a:prstDash val="solid"/>
              <a:round/>
            </a:ln>
          </a:insideV>
        </a:tcBdr>
        <a:fill>
          <a:solidFill>
            <a:srgbClr val="137C3F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137C3F"/>
        </a:fontRef>
        <a:srgbClr val="137C3F"/>
      </a:tcTxStyle>
      <a:tcStyle>
        <a:tcBdr>
          <a:left>
            <a:ln w="12700" cap="flat">
              <a:solidFill>
                <a:srgbClr val="137C3F"/>
              </a:solidFill>
              <a:prstDash val="solid"/>
              <a:round/>
            </a:ln>
          </a:left>
          <a:right>
            <a:ln w="12700" cap="flat">
              <a:solidFill>
                <a:srgbClr val="137C3F"/>
              </a:solidFill>
              <a:prstDash val="solid"/>
              <a:round/>
            </a:ln>
          </a:right>
          <a:top>
            <a:ln w="12700" cap="flat">
              <a:solidFill>
                <a:srgbClr val="137C3F"/>
              </a:solidFill>
              <a:prstDash val="solid"/>
              <a:round/>
            </a:ln>
          </a:top>
          <a:bottom>
            <a:ln w="12700" cap="flat">
              <a:solidFill>
                <a:srgbClr val="137C3F"/>
              </a:solidFill>
              <a:prstDash val="solid"/>
              <a:round/>
            </a:ln>
          </a:bottom>
          <a:insideH>
            <a:ln w="12700" cap="flat">
              <a:solidFill>
                <a:srgbClr val="137C3F"/>
              </a:solidFill>
              <a:prstDash val="solid"/>
              <a:round/>
            </a:ln>
          </a:insideH>
          <a:insideV>
            <a:ln w="12700" cap="flat">
              <a:solidFill>
                <a:srgbClr val="137C3F"/>
              </a:solidFill>
              <a:prstDash val="solid"/>
              <a:round/>
            </a:ln>
          </a:insideV>
        </a:tcBdr>
        <a:fill>
          <a:solidFill>
            <a:srgbClr val="137C3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137C3F"/>
        </a:fontRef>
        <a:srgbClr val="137C3F"/>
      </a:tcTxStyle>
      <a:tcStyle>
        <a:tcBdr>
          <a:left>
            <a:ln w="12700" cap="flat">
              <a:solidFill>
                <a:srgbClr val="137C3F"/>
              </a:solidFill>
              <a:prstDash val="solid"/>
              <a:round/>
            </a:ln>
          </a:left>
          <a:right>
            <a:ln w="12700" cap="flat">
              <a:solidFill>
                <a:srgbClr val="137C3F"/>
              </a:solidFill>
              <a:prstDash val="solid"/>
              <a:round/>
            </a:ln>
          </a:right>
          <a:top>
            <a:ln w="12700" cap="flat">
              <a:solidFill>
                <a:srgbClr val="137C3F"/>
              </a:solidFill>
              <a:prstDash val="solid"/>
              <a:round/>
            </a:ln>
          </a:top>
          <a:bottom>
            <a:ln w="12700" cap="flat">
              <a:solidFill>
                <a:srgbClr val="137C3F"/>
              </a:solidFill>
              <a:prstDash val="solid"/>
              <a:round/>
            </a:ln>
          </a:bottom>
          <a:insideH>
            <a:ln w="12700" cap="flat">
              <a:solidFill>
                <a:srgbClr val="137C3F"/>
              </a:solidFill>
              <a:prstDash val="solid"/>
              <a:round/>
            </a:ln>
          </a:insideH>
          <a:insideV>
            <a:ln w="12700" cap="flat">
              <a:solidFill>
                <a:srgbClr val="137C3F"/>
              </a:solidFill>
              <a:prstDash val="solid"/>
              <a:round/>
            </a:ln>
          </a:insideV>
        </a:tcBdr>
        <a:fill>
          <a:solidFill>
            <a:srgbClr val="137C3F">
              <a:alpha val="20000"/>
            </a:srgbClr>
          </a:solidFill>
        </a:fill>
      </a:tcStyle>
    </a:firstCol>
    <a:lastRow>
      <a:tcTxStyle b="on" i="off">
        <a:fontRef idx="major">
          <a:srgbClr val="137C3F"/>
        </a:fontRef>
        <a:srgbClr val="137C3F"/>
      </a:tcTxStyle>
      <a:tcStyle>
        <a:tcBdr>
          <a:left>
            <a:ln w="12700" cap="flat">
              <a:solidFill>
                <a:srgbClr val="137C3F"/>
              </a:solidFill>
              <a:prstDash val="solid"/>
              <a:round/>
            </a:ln>
          </a:left>
          <a:right>
            <a:ln w="12700" cap="flat">
              <a:solidFill>
                <a:srgbClr val="137C3F"/>
              </a:solidFill>
              <a:prstDash val="solid"/>
              <a:round/>
            </a:ln>
          </a:right>
          <a:top>
            <a:ln w="50800" cap="flat">
              <a:solidFill>
                <a:srgbClr val="137C3F"/>
              </a:solidFill>
              <a:prstDash val="solid"/>
              <a:round/>
            </a:ln>
          </a:top>
          <a:bottom>
            <a:ln w="12700" cap="flat">
              <a:solidFill>
                <a:srgbClr val="137C3F"/>
              </a:solidFill>
              <a:prstDash val="solid"/>
              <a:round/>
            </a:ln>
          </a:bottom>
          <a:insideH>
            <a:ln w="12700" cap="flat">
              <a:solidFill>
                <a:srgbClr val="137C3F"/>
              </a:solidFill>
              <a:prstDash val="solid"/>
              <a:round/>
            </a:ln>
          </a:insideH>
          <a:insideV>
            <a:ln w="12700" cap="flat">
              <a:solidFill>
                <a:srgbClr val="137C3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137C3F"/>
        </a:fontRef>
        <a:srgbClr val="137C3F"/>
      </a:tcTxStyle>
      <a:tcStyle>
        <a:tcBdr>
          <a:left>
            <a:ln w="12700" cap="flat">
              <a:solidFill>
                <a:srgbClr val="137C3F"/>
              </a:solidFill>
              <a:prstDash val="solid"/>
              <a:round/>
            </a:ln>
          </a:left>
          <a:right>
            <a:ln w="12700" cap="flat">
              <a:solidFill>
                <a:srgbClr val="137C3F"/>
              </a:solidFill>
              <a:prstDash val="solid"/>
              <a:round/>
            </a:ln>
          </a:right>
          <a:top>
            <a:ln w="12700" cap="flat">
              <a:solidFill>
                <a:srgbClr val="137C3F"/>
              </a:solidFill>
              <a:prstDash val="solid"/>
              <a:round/>
            </a:ln>
          </a:top>
          <a:bottom>
            <a:ln w="25400" cap="flat">
              <a:solidFill>
                <a:srgbClr val="137C3F"/>
              </a:solidFill>
              <a:prstDash val="solid"/>
              <a:round/>
            </a:ln>
          </a:bottom>
          <a:insideH>
            <a:ln w="12700" cap="flat">
              <a:solidFill>
                <a:srgbClr val="137C3F"/>
              </a:solidFill>
              <a:prstDash val="solid"/>
              <a:round/>
            </a:ln>
          </a:insideH>
          <a:insideV>
            <a:ln w="12700" cap="flat">
              <a:solidFill>
                <a:srgbClr val="137C3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Shape 7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92" name="Shape 7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0;p2"/>
          <p:cNvGrpSpPr/>
          <p:nvPr/>
        </p:nvGrpSpPr>
        <p:grpSpPr>
          <a:xfrm>
            <a:off x="-87644" y="-885946"/>
            <a:ext cx="9324004" cy="6911079"/>
            <a:chOff x="0" y="0"/>
            <a:chExt cx="9324002" cy="6911078"/>
          </a:xfrm>
        </p:grpSpPr>
        <p:grpSp>
          <p:nvGrpSpPr>
            <p:cNvPr id="15" name="Google Shape;11;p2"/>
            <p:cNvGrpSpPr/>
            <p:nvPr/>
          </p:nvGrpSpPr>
          <p:grpSpPr>
            <a:xfrm>
              <a:off x="-1" y="432254"/>
              <a:ext cx="9324004" cy="6043315"/>
              <a:chOff x="0" y="0"/>
              <a:chExt cx="9324002" cy="6043313"/>
            </a:xfrm>
          </p:grpSpPr>
          <p:sp>
            <p:nvSpPr>
              <p:cNvPr id="11" name="Google Shape;12;p2"/>
              <p:cNvSpPr/>
              <p:nvPr/>
            </p:nvSpPr>
            <p:spPr>
              <a:xfrm rot="298185">
                <a:off x="7158294" y="2770802"/>
                <a:ext cx="1906201" cy="1875601"/>
              </a:xfrm>
              <a:prstGeom prst="rect">
                <a:avLst/>
              </a:prstGeom>
              <a:solidFill>
                <a:srgbClr val="FFFC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CF5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  <p:sp>
            <p:nvSpPr>
              <p:cNvPr id="12" name="Google Shape;13;p2"/>
              <p:cNvSpPr/>
              <p:nvPr/>
            </p:nvSpPr>
            <p:spPr>
              <a:xfrm flipH="1" rot="298321">
                <a:off x="217673" y="260538"/>
                <a:ext cx="6242105" cy="52941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13817" y="0"/>
                    </a:lnTo>
                    <a:lnTo>
                      <a:pt x="21600" y="9177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C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CF5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pPr>
              </a:p>
            </p:txBody>
          </p:sp>
          <p:sp>
            <p:nvSpPr>
              <p:cNvPr id="13" name="Google Shape;14;p2"/>
              <p:cNvSpPr/>
              <p:nvPr/>
            </p:nvSpPr>
            <p:spPr>
              <a:xfrm flipH="1" rot="11098321">
                <a:off x="2864106" y="492851"/>
                <a:ext cx="6242405" cy="52899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13821" y="0"/>
                    </a:lnTo>
                    <a:lnTo>
                      <a:pt x="21600" y="9179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C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CF5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pPr>
              </a:p>
            </p:txBody>
          </p:sp>
          <p:sp>
            <p:nvSpPr>
              <p:cNvPr id="14" name="Google Shape;15;p2"/>
              <p:cNvSpPr/>
              <p:nvPr/>
            </p:nvSpPr>
            <p:spPr>
              <a:xfrm rot="298185">
                <a:off x="259458" y="1400672"/>
                <a:ext cx="1906201" cy="1875601"/>
              </a:xfrm>
              <a:prstGeom prst="rect">
                <a:avLst/>
              </a:prstGeom>
              <a:solidFill>
                <a:srgbClr val="FFFC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CF5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</p:grpSp>
        <p:sp>
          <p:nvSpPr>
            <p:cNvPr id="16" name="Google Shape;16;p2"/>
            <p:cNvSpPr/>
            <p:nvPr/>
          </p:nvSpPr>
          <p:spPr>
            <a:xfrm rot="17383693">
              <a:off x="587392" y="271863"/>
              <a:ext cx="1871107" cy="18379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7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Inter Tight SemiBold"/>
                  <a:ea typeface="Inter Tight SemiBold"/>
                  <a:cs typeface="Inter Tight SemiBold"/>
                  <a:sym typeface="Inter Tight SemiBold"/>
                </a:defRPr>
              </a:pPr>
            </a:p>
          </p:txBody>
        </p:sp>
        <p:sp>
          <p:nvSpPr>
            <p:cNvPr id="17" name="Google Shape;17;p2"/>
            <p:cNvSpPr/>
            <p:nvPr/>
          </p:nvSpPr>
          <p:spPr>
            <a:xfrm rot="6583693">
              <a:off x="6865579" y="4801234"/>
              <a:ext cx="1871107" cy="18379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7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Inter Tight SemiBold"/>
                  <a:ea typeface="Inter Tight SemiBold"/>
                  <a:cs typeface="Inter Tight SemiBold"/>
                  <a:sym typeface="Inter Tight SemiBold"/>
                </a:defRPr>
              </a:pPr>
            </a:p>
          </p:txBody>
        </p:sp>
      </p:grpSp>
      <p:sp>
        <p:nvSpPr>
          <p:cNvPr id="19" name="Title Text"/>
          <p:cNvSpPr txBox="1"/>
          <p:nvPr>
            <p:ph type="title"/>
          </p:nvPr>
        </p:nvSpPr>
        <p:spPr>
          <a:xfrm>
            <a:off x="1826324" y="1559574"/>
            <a:ext cx="5494801" cy="15699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5000"/>
            </a:lvl1pPr>
          </a:lstStyle>
          <a:p>
            <a:pPr/>
            <a:r>
              <a:t>Title Text</a:t>
            </a:r>
          </a:p>
        </p:txBody>
      </p:sp>
      <p:sp>
        <p:nvSpPr>
          <p:cNvPr id="20" name="Body Level One…"/>
          <p:cNvSpPr txBox="1"/>
          <p:nvPr>
            <p:ph type="body" sz="quarter" idx="1"/>
          </p:nvPr>
        </p:nvSpPr>
        <p:spPr>
          <a:xfrm>
            <a:off x="1826324" y="3252475"/>
            <a:ext cx="5494801" cy="7926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>
              <a:buClrTx/>
              <a:buSzTx/>
              <a:buFontTx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marL="336550" indent="241300">
              <a:buClrTx/>
              <a:buSzTx/>
              <a:buFontTx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marL="336550" indent="698500">
              <a:buClrTx/>
              <a:buSzTx/>
              <a:buFontTx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marL="336550" indent="1155700">
              <a:buClrTx/>
              <a:buSzTx/>
              <a:buFontTx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marL="336550" indent="1612900">
              <a:buClrTx/>
              <a:buSzTx/>
              <a:buFontTx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xfrm>
            <a:off x="4419600" y="4767262"/>
            <a:ext cx="2133600" cy="2844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xx%"/>
          <p:cNvSpPr txBox="1"/>
          <p:nvPr>
            <p:ph type="title" hasCustomPrompt="1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>
              <a:defRPr sz="12000"/>
            </a:lvl1pPr>
          </a:lstStyle>
          <a:p>
            <a:pPr/>
            <a:r>
              <a:t>xx%</a:t>
            </a:r>
          </a:p>
        </p:txBody>
      </p:sp>
      <p:sp>
        <p:nvSpPr>
          <p:cNvPr id="100" name="Body Level One…"/>
          <p:cNvSpPr txBox="1"/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7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le Text"/>
          <p:cNvSpPr txBox="1"/>
          <p:nvPr>
            <p:ph type="title"/>
          </p:nvPr>
        </p:nvSpPr>
        <p:spPr>
          <a:xfrm>
            <a:off x="677324" y="1832774"/>
            <a:ext cx="3217201" cy="1484101"/>
          </a:xfrm>
          <a:prstGeom prst="rect">
            <a:avLst/>
          </a:prstGeom>
        </p:spPr>
        <p:txBody>
          <a:bodyPr/>
          <a:lstStyle>
            <a:lvl1pPr algn="l"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116" name="Body Level One…"/>
          <p:cNvSpPr txBox="1"/>
          <p:nvPr>
            <p:ph type="body" sz="quarter" idx="1"/>
          </p:nvPr>
        </p:nvSpPr>
        <p:spPr>
          <a:xfrm>
            <a:off x="4406650" y="393749"/>
            <a:ext cx="4409700" cy="5427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>
              <a:buClrTx/>
              <a:buSzTx/>
              <a:buFontTx/>
              <a:buNone/>
              <a:defRPr sz="2000"/>
            </a:lvl1pPr>
            <a:lvl2pPr marL="336550" indent="241300">
              <a:buClrTx/>
              <a:buSzTx/>
              <a:buFontTx/>
              <a:buNone/>
              <a:defRPr sz="2000"/>
            </a:lvl2pPr>
            <a:lvl3pPr marL="336550" indent="698500">
              <a:buClrTx/>
              <a:buSzTx/>
              <a:buFontTx/>
              <a:buNone/>
              <a:defRPr sz="2000"/>
            </a:lvl3pPr>
            <a:lvl4pPr marL="336550" indent="1155700">
              <a:buClrTx/>
              <a:buSzTx/>
              <a:buFontTx/>
              <a:buNone/>
              <a:defRPr sz="2000"/>
            </a:lvl4pPr>
            <a:lvl5pPr marL="336550" indent="1612900">
              <a:buClrTx/>
              <a:buSzTx/>
              <a:buFont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8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25" name="Body Level One…"/>
          <p:cNvSpPr txBox="1"/>
          <p:nvPr>
            <p:ph type="body" sz="half" idx="1"/>
          </p:nvPr>
        </p:nvSpPr>
        <p:spPr>
          <a:xfrm>
            <a:off x="311699" y="1152475"/>
            <a:ext cx="4473902" cy="34164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6" name="Google Shape;69;p14"/>
          <p:cNvSpPr/>
          <p:nvPr>
            <p:ph type="pic" sz="half" idx="21"/>
          </p:nvPr>
        </p:nvSpPr>
        <p:spPr>
          <a:xfrm>
            <a:off x="4992023" y="1152774"/>
            <a:ext cx="3840302" cy="34164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itle Text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/>
          <a:lstStyle>
            <a:lvl1pPr algn="l">
              <a:defRPr sz="3000"/>
            </a:lvl1pPr>
          </a:lstStyle>
          <a:p>
            <a:pPr/>
            <a:r>
              <a:t>Title Text</a:t>
            </a:r>
          </a:p>
        </p:txBody>
      </p:sp>
      <p:sp>
        <p:nvSpPr>
          <p:cNvPr id="135" name="Body Level One…"/>
          <p:cNvSpPr txBox="1"/>
          <p:nvPr>
            <p:ph type="body" sz="quarter" idx="1"/>
          </p:nvPr>
        </p:nvSpPr>
        <p:spPr>
          <a:xfrm>
            <a:off x="483150" y="2237788"/>
            <a:ext cx="3619800" cy="23736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Google Shape;75;p15"/>
          <p:cNvSpPr txBox="1"/>
          <p:nvPr>
            <p:ph type="body" sz="quarter" idx="21"/>
          </p:nvPr>
        </p:nvSpPr>
        <p:spPr>
          <a:xfrm>
            <a:off x="5048000" y="2237788"/>
            <a:ext cx="3619800" cy="23736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2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dy Level One…"/>
          <p:cNvSpPr txBox="1"/>
          <p:nvPr>
            <p:ph type="body" sz="quarter" idx="1"/>
          </p:nvPr>
        </p:nvSpPr>
        <p:spPr>
          <a:xfrm>
            <a:off x="483175" y="2417499"/>
            <a:ext cx="2455500" cy="23736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Google Shape;81;p16"/>
          <p:cNvSpPr txBox="1"/>
          <p:nvPr>
            <p:ph type="body" sz="quarter" idx="21"/>
          </p:nvPr>
        </p:nvSpPr>
        <p:spPr>
          <a:xfrm>
            <a:off x="3347725" y="2417499"/>
            <a:ext cx="2455501" cy="23736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146" name="Google Shape;82;p16"/>
          <p:cNvSpPr txBox="1"/>
          <p:nvPr>
            <p:ph type="body" sz="quarter" idx="22"/>
          </p:nvPr>
        </p:nvSpPr>
        <p:spPr>
          <a:xfrm>
            <a:off x="6212275" y="2417499"/>
            <a:ext cx="2455501" cy="23736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147" name="Title Text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/>
          <a:lstStyle>
            <a:lvl1pPr algn="l">
              <a:defRPr sz="3000"/>
            </a:lvl1pPr>
          </a:lstStyle>
          <a:p>
            <a:pPr/>
            <a:r>
              <a:t>Title Text</a:t>
            </a:r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Body Level One…"/>
          <p:cNvSpPr txBox="1"/>
          <p:nvPr>
            <p:ph type="body" sz="quarter" idx="1"/>
          </p:nvPr>
        </p:nvSpPr>
        <p:spPr>
          <a:xfrm>
            <a:off x="366724" y="1759093"/>
            <a:ext cx="3838501" cy="11385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17500">
              <a:buSzPts val="1400"/>
              <a:defRPr sz="1400"/>
            </a:lvl1pPr>
            <a:lvl2pPr marL="855008" indent="-277158">
              <a:buSzPts val="1400"/>
              <a:defRPr sz="1400"/>
            </a:lvl2pPr>
            <a:lvl3pPr marL="1312208" indent="-277158">
              <a:buSzPts val="1400"/>
              <a:defRPr sz="1400"/>
            </a:lvl3pPr>
            <a:lvl4pPr marL="1769408" indent="-277158">
              <a:buSzPts val="1400"/>
              <a:defRPr sz="1400"/>
            </a:lvl4pPr>
            <a:lvl5pPr marL="2226608" indent="-277158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6" name="Google Shape;90;p17"/>
          <p:cNvSpPr txBox="1"/>
          <p:nvPr>
            <p:ph type="body" sz="quarter" idx="21"/>
          </p:nvPr>
        </p:nvSpPr>
        <p:spPr>
          <a:xfrm>
            <a:off x="4938724" y="1759093"/>
            <a:ext cx="3838500" cy="1138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157" name="Google Shape;91;p17"/>
          <p:cNvSpPr txBox="1"/>
          <p:nvPr>
            <p:ph type="body" sz="quarter" idx="22"/>
          </p:nvPr>
        </p:nvSpPr>
        <p:spPr>
          <a:xfrm>
            <a:off x="366749" y="3648574"/>
            <a:ext cx="3838501" cy="11385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158" name="Google Shape;92;p17"/>
          <p:cNvSpPr txBox="1"/>
          <p:nvPr>
            <p:ph type="body" sz="quarter" idx="23"/>
          </p:nvPr>
        </p:nvSpPr>
        <p:spPr>
          <a:xfrm>
            <a:off x="4938750" y="3648574"/>
            <a:ext cx="3838500" cy="11385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159" name="Title Text"/>
          <p:cNvSpPr txBox="1"/>
          <p:nvPr>
            <p:ph type="title"/>
          </p:nvPr>
        </p:nvSpPr>
        <p:spPr>
          <a:xfrm>
            <a:off x="366749" y="450025"/>
            <a:ext cx="8184601" cy="758100"/>
          </a:xfrm>
          <a:prstGeom prst="rect">
            <a:avLst/>
          </a:prstGeom>
        </p:spPr>
        <p:txBody>
          <a:bodyPr/>
          <a:lstStyle>
            <a:lvl1pPr algn="l">
              <a:defRPr sz="3000"/>
            </a:lvl1pPr>
          </a:lstStyle>
          <a:p>
            <a:pPr/>
            <a:r>
              <a:t>Title Text</a:t>
            </a:r>
          </a:p>
        </p:txBody>
      </p:sp>
      <p:sp>
        <p:nvSpPr>
          <p:cNvPr id="1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68" name="Google Shape;101;p18"/>
          <p:cNvSpPr/>
          <p:nvPr>
            <p:ph type="pic" idx="21"/>
          </p:nvPr>
        </p:nvSpPr>
        <p:spPr>
          <a:xfrm>
            <a:off x="311699" y="1170424"/>
            <a:ext cx="8520602" cy="34929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Body Level One…"/>
          <p:cNvSpPr txBox="1"/>
          <p:nvPr>
            <p:ph type="body" sz="quarter" idx="1"/>
          </p:nvPr>
        </p:nvSpPr>
        <p:spPr>
          <a:xfrm>
            <a:off x="311699" y="4080224"/>
            <a:ext cx="4027501" cy="926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04800">
              <a:buSzPts val="1200"/>
              <a:defRPr sz="1200"/>
            </a:lvl1pPr>
            <a:lvl2pPr indent="-304800">
              <a:buSzPts val="1200"/>
              <a:defRPr sz="1200"/>
            </a:lvl2pPr>
            <a:lvl3pPr indent="-304800">
              <a:buSzPts val="1200"/>
              <a:defRPr sz="1200"/>
            </a:lvl3pPr>
            <a:lvl4pPr indent="-304800">
              <a:buSzPts val="1200"/>
              <a:defRPr sz="1200"/>
            </a:lvl4pPr>
            <a:lvl5pPr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7" name="Google Shape;104;p19"/>
          <p:cNvSpPr/>
          <p:nvPr>
            <p:ph type="pic" sz="half" idx="21"/>
          </p:nvPr>
        </p:nvSpPr>
        <p:spPr>
          <a:xfrm>
            <a:off x="4804824" y="1133300"/>
            <a:ext cx="4027501" cy="23928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78" name="Google Shape;105;p19"/>
          <p:cNvSpPr/>
          <p:nvPr>
            <p:ph type="pic" sz="half" idx="22"/>
          </p:nvPr>
        </p:nvSpPr>
        <p:spPr>
          <a:xfrm>
            <a:off x="311724" y="1133300"/>
            <a:ext cx="4027501" cy="23928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79" name="Google Shape;106;p19"/>
          <p:cNvSpPr txBox="1"/>
          <p:nvPr>
            <p:ph type="body" sz="quarter" idx="23"/>
          </p:nvPr>
        </p:nvSpPr>
        <p:spPr>
          <a:xfrm>
            <a:off x="4804824" y="4080224"/>
            <a:ext cx="4027501" cy="9261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04800">
              <a:buSzPts val="1200"/>
              <a:defRPr sz="1200"/>
            </a:pPr>
          </a:p>
        </p:txBody>
      </p:sp>
      <p:sp>
        <p:nvSpPr>
          <p:cNvPr id="180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4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Body Level One…"/>
          <p:cNvSpPr txBox="1"/>
          <p:nvPr>
            <p:ph type="body" sz="quarter" idx="1"/>
          </p:nvPr>
        </p:nvSpPr>
        <p:spPr>
          <a:xfrm>
            <a:off x="311699" y="3911699"/>
            <a:ext cx="2627101" cy="10185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04800">
              <a:buSzPts val="1200"/>
              <a:defRPr sz="1200"/>
            </a:lvl1pPr>
            <a:lvl2pPr indent="-304800">
              <a:buSzPts val="1200"/>
              <a:defRPr sz="1200"/>
            </a:lvl2pPr>
            <a:lvl3pPr indent="-304800">
              <a:buSzPts val="1200"/>
              <a:defRPr sz="1200"/>
            </a:lvl3pPr>
            <a:lvl4pPr indent="-304800">
              <a:buSzPts val="1200"/>
              <a:defRPr sz="1200"/>
            </a:lvl4pPr>
            <a:lvl5pPr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9" name="Google Shape;113;p20"/>
          <p:cNvSpPr/>
          <p:nvPr>
            <p:ph type="pic" sz="quarter" idx="21"/>
          </p:nvPr>
        </p:nvSpPr>
        <p:spPr>
          <a:xfrm>
            <a:off x="6205225" y="1128325"/>
            <a:ext cx="2627101" cy="2273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0" name="Google Shape;114;p20"/>
          <p:cNvSpPr/>
          <p:nvPr>
            <p:ph type="pic" sz="quarter" idx="22"/>
          </p:nvPr>
        </p:nvSpPr>
        <p:spPr>
          <a:xfrm>
            <a:off x="311724" y="1128325"/>
            <a:ext cx="2627101" cy="2273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1" name="Google Shape;115;p20"/>
          <p:cNvSpPr txBox="1"/>
          <p:nvPr>
            <p:ph type="body" sz="quarter" idx="23"/>
          </p:nvPr>
        </p:nvSpPr>
        <p:spPr>
          <a:xfrm>
            <a:off x="6205225" y="3911699"/>
            <a:ext cx="2627100" cy="10185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04800">
              <a:buSzPts val="1200"/>
              <a:defRPr sz="1200"/>
            </a:pPr>
          </a:p>
        </p:txBody>
      </p:sp>
      <p:sp>
        <p:nvSpPr>
          <p:cNvPr id="192" name="Google Shape;116;p20"/>
          <p:cNvSpPr/>
          <p:nvPr>
            <p:ph type="pic" sz="quarter" idx="24"/>
          </p:nvPr>
        </p:nvSpPr>
        <p:spPr>
          <a:xfrm>
            <a:off x="3255250" y="1128325"/>
            <a:ext cx="2627101" cy="2273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3" name="Google Shape;117;p20"/>
          <p:cNvSpPr txBox="1"/>
          <p:nvPr>
            <p:ph type="body" sz="quarter" idx="25"/>
          </p:nvPr>
        </p:nvSpPr>
        <p:spPr>
          <a:xfrm>
            <a:off x="3255250" y="3911699"/>
            <a:ext cx="2627100" cy="10185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04800">
              <a:buSzPts val="1200"/>
              <a:defRPr sz="1200"/>
            </a:pPr>
          </a:p>
        </p:txBody>
      </p:sp>
      <p:sp>
        <p:nvSpPr>
          <p:cNvPr id="194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5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124;p21"/>
          <p:cNvSpPr/>
          <p:nvPr>
            <p:ph type="pic" idx="21"/>
          </p:nvPr>
        </p:nvSpPr>
        <p:spPr>
          <a:xfrm>
            <a:off x="311699" y="445025"/>
            <a:ext cx="8520602" cy="4218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6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128;p22"/>
          <p:cNvSpPr/>
          <p:nvPr>
            <p:ph type="pic" sz="quarter" idx="21"/>
          </p:nvPr>
        </p:nvSpPr>
        <p:spPr>
          <a:xfrm>
            <a:off x="3389600" y="118913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1" name="Google Shape;129;p22"/>
          <p:cNvSpPr/>
          <p:nvPr>
            <p:ph type="pic" sz="quarter" idx="22"/>
          </p:nvPr>
        </p:nvSpPr>
        <p:spPr>
          <a:xfrm>
            <a:off x="5195935" y="118913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2" name="Google Shape;130;p22"/>
          <p:cNvSpPr/>
          <p:nvPr>
            <p:ph type="pic" sz="quarter" idx="23"/>
          </p:nvPr>
        </p:nvSpPr>
        <p:spPr>
          <a:xfrm>
            <a:off x="7002270" y="118913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3" name="Google Shape;131;p22"/>
          <p:cNvSpPr/>
          <p:nvPr>
            <p:ph type="pic" sz="quarter" idx="24"/>
          </p:nvPr>
        </p:nvSpPr>
        <p:spPr>
          <a:xfrm>
            <a:off x="3389588" y="1804211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4" name="Google Shape;132;p22"/>
          <p:cNvSpPr/>
          <p:nvPr>
            <p:ph type="pic" sz="quarter" idx="25"/>
          </p:nvPr>
        </p:nvSpPr>
        <p:spPr>
          <a:xfrm>
            <a:off x="5195921" y="1804211"/>
            <a:ext cx="1643702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5" name="Google Shape;133;p22"/>
          <p:cNvSpPr/>
          <p:nvPr>
            <p:ph type="pic" sz="quarter" idx="26"/>
          </p:nvPr>
        </p:nvSpPr>
        <p:spPr>
          <a:xfrm>
            <a:off x="7002257" y="1804211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6" name="Title Text"/>
          <p:cNvSpPr txBox="1"/>
          <p:nvPr>
            <p:ph type="title"/>
          </p:nvPr>
        </p:nvSpPr>
        <p:spPr>
          <a:xfrm>
            <a:off x="351550" y="445025"/>
            <a:ext cx="2596801" cy="1706400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17" name="Google Shape;135;p22"/>
          <p:cNvSpPr/>
          <p:nvPr>
            <p:ph type="pic" sz="quarter" idx="27"/>
          </p:nvPr>
        </p:nvSpPr>
        <p:spPr>
          <a:xfrm>
            <a:off x="3389588" y="3489487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8" name="Google Shape;136;p22"/>
          <p:cNvSpPr/>
          <p:nvPr>
            <p:ph type="pic" sz="quarter" idx="28"/>
          </p:nvPr>
        </p:nvSpPr>
        <p:spPr>
          <a:xfrm>
            <a:off x="5195921" y="3489487"/>
            <a:ext cx="1643702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19" name="Google Shape;137;p22"/>
          <p:cNvSpPr/>
          <p:nvPr>
            <p:ph type="pic" sz="quarter" idx="29"/>
          </p:nvPr>
        </p:nvSpPr>
        <p:spPr>
          <a:xfrm>
            <a:off x="7002257" y="3489487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139;p23"/>
          <p:cNvGrpSpPr/>
          <p:nvPr/>
        </p:nvGrpSpPr>
        <p:grpSpPr>
          <a:xfrm>
            <a:off x="75" y="256674"/>
            <a:ext cx="3798442" cy="1190475"/>
            <a:chOff x="0" y="0"/>
            <a:chExt cx="3798441" cy="1190473"/>
          </a:xfrm>
        </p:grpSpPr>
        <p:sp>
          <p:nvSpPr>
            <p:cNvPr id="227" name="Google Shape;140;p23"/>
            <p:cNvSpPr/>
            <p:nvPr/>
          </p:nvSpPr>
          <p:spPr>
            <a:xfrm flipH="1" rot="10800000">
              <a:off x="0" y="0"/>
              <a:ext cx="3798000" cy="1190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9224" y="0"/>
                  </a:lnTo>
                  <a:lnTo>
                    <a:pt x="21600" y="75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137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Inter Tight"/>
                  <a:ea typeface="Inter Tight"/>
                  <a:cs typeface="Inter Tight"/>
                  <a:sym typeface="Inter Tight"/>
                </a:defRPr>
              </a:pPr>
            </a:p>
          </p:txBody>
        </p:sp>
        <p:grpSp>
          <p:nvGrpSpPr>
            <p:cNvPr id="230" name="Google Shape;141;p23"/>
            <p:cNvGrpSpPr/>
            <p:nvPr/>
          </p:nvGrpSpPr>
          <p:grpSpPr>
            <a:xfrm>
              <a:off x="3379640" y="676674"/>
              <a:ext cx="418802" cy="513800"/>
              <a:chOff x="0" y="0"/>
              <a:chExt cx="418800" cy="513799"/>
            </a:xfrm>
          </p:grpSpPr>
          <p:sp>
            <p:nvSpPr>
              <p:cNvPr id="228" name="Triangle"/>
              <p:cNvSpPr/>
              <p:nvPr/>
            </p:nvSpPr>
            <p:spPr>
              <a:xfrm flipH="1" rot="10804933">
                <a:off x="300" y="94999"/>
                <a:ext cx="418201" cy="418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A08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BA084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  <p:sp>
            <p:nvSpPr>
              <p:cNvPr id="229" name="Text"/>
              <p:cNvSpPr txBox="1"/>
              <p:nvPr/>
            </p:nvSpPr>
            <p:spPr>
              <a:xfrm rot="10804933">
                <a:off x="35300" y="149"/>
                <a:ext cx="209101" cy="3987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24" tIns="91424" rIns="91424" bIns="91424" numCol="1" anchor="ctr">
                <a:spAutoFit/>
              </a:bodyPr>
              <a:lstStyle>
                <a:lvl1pPr algn="ctr">
                  <a:defRPr>
                    <a:solidFill>
                      <a:srgbClr val="FBA084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lvl1pPr>
              </a:lstStyle>
              <a:p>
                <a:pPr/>
                <a:r>
                  <a:t> </a:t>
                </a:r>
              </a:p>
            </p:txBody>
          </p:sp>
        </p:grpSp>
      </p:grpSp>
      <p:sp>
        <p:nvSpPr>
          <p:cNvPr id="232" name="Title Text"/>
          <p:cNvSpPr txBox="1"/>
          <p:nvPr>
            <p:ph type="title"/>
          </p:nvPr>
        </p:nvSpPr>
        <p:spPr>
          <a:xfrm>
            <a:off x="333924" y="544250"/>
            <a:ext cx="3039901" cy="721201"/>
          </a:xfrm>
          <a:prstGeom prst="rect">
            <a:avLst/>
          </a:prstGeom>
        </p:spPr>
        <p:txBody>
          <a:bodyPr anchor="t"/>
          <a:lstStyle>
            <a:lvl1pPr algn="l">
              <a:defRPr sz="2800">
                <a:solidFill>
                  <a:srgbClr val="FFFCF5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3" name="Body Level One…"/>
          <p:cNvSpPr txBox="1"/>
          <p:nvPr>
            <p:ph type="body" sz="quarter" idx="1"/>
          </p:nvPr>
        </p:nvSpPr>
        <p:spPr>
          <a:xfrm>
            <a:off x="1149125" y="2348550"/>
            <a:ext cx="3234302" cy="4332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>
              <a:lnSpc>
                <a:spcPct val="95000"/>
              </a:lnSpc>
              <a:buClrTx/>
              <a:buSzTx/>
              <a:buFontTx/>
              <a:buNone/>
            </a:lvl1pPr>
            <a:lvl2pPr marL="336550" indent="241300">
              <a:lnSpc>
                <a:spcPct val="95000"/>
              </a:lnSpc>
              <a:buClrTx/>
              <a:buSzTx/>
              <a:buFontTx/>
              <a:buNone/>
            </a:lvl2pPr>
            <a:lvl3pPr marL="336550" indent="698500">
              <a:lnSpc>
                <a:spcPct val="95000"/>
              </a:lnSpc>
              <a:buClrTx/>
              <a:buSzTx/>
              <a:buFontTx/>
              <a:buNone/>
            </a:lvl3pPr>
            <a:lvl4pPr marL="336550" indent="1155700">
              <a:lnSpc>
                <a:spcPct val="95000"/>
              </a:lnSpc>
              <a:buClrTx/>
              <a:buSzTx/>
              <a:buFontTx/>
              <a:buNone/>
            </a:lvl4pPr>
            <a:lvl5pPr marL="336550" indent="1612900">
              <a:lnSpc>
                <a:spcPct val="95000"/>
              </a:lnSpc>
              <a:buClrTx/>
              <a:buSzTx/>
              <a:buFont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4" name="Slide Number"/>
          <p:cNvSpPr txBox="1"/>
          <p:nvPr>
            <p:ph type="sldNum" sz="quarter" idx="2"/>
          </p:nvPr>
        </p:nvSpPr>
        <p:spPr>
          <a:xfrm>
            <a:off x="4419600" y="4767262"/>
            <a:ext cx="2133600" cy="2844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154;p24"/>
          <p:cNvSpPr/>
          <p:nvPr>
            <p:ph type="pic" sz="quarter" idx="21"/>
          </p:nvPr>
        </p:nvSpPr>
        <p:spPr>
          <a:xfrm rot="299991">
            <a:off x="716130" y="2331243"/>
            <a:ext cx="3686630" cy="245553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42" name="Google Shape;155;p24"/>
          <p:cNvSpPr/>
          <p:nvPr>
            <p:ph type="pic" sz="quarter" idx="22"/>
          </p:nvPr>
        </p:nvSpPr>
        <p:spPr>
          <a:xfrm rot="21299731">
            <a:off x="4741293" y="2331367"/>
            <a:ext cx="3686655" cy="245553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43" name="Title Text"/>
          <p:cNvSpPr txBox="1"/>
          <p:nvPr>
            <p:ph type="title"/>
          </p:nvPr>
        </p:nvSpPr>
        <p:spPr>
          <a:xfrm>
            <a:off x="333924" y="587150"/>
            <a:ext cx="8475601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44" name="Body Level One…"/>
          <p:cNvSpPr txBox="1"/>
          <p:nvPr>
            <p:ph type="body" sz="quarter" idx="1"/>
          </p:nvPr>
        </p:nvSpPr>
        <p:spPr>
          <a:xfrm>
            <a:off x="333924" y="1163150"/>
            <a:ext cx="8475601" cy="708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5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162;p25"/>
          <p:cNvSpPr/>
          <p:nvPr>
            <p:ph type="pic" sz="quarter" idx="21"/>
          </p:nvPr>
        </p:nvSpPr>
        <p:spPr>
          <a:xfrm rot="299991">
            <a:off x="716130" y="2331243"/>
            <a:ext cx="3686630" cy="245553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53" name="Google Shape;163;p25"/>
          <p:cNvSpPr/>
          <p:nvPr>
            <p:ph type="pic" sz="quarter" idx="22"/>
          </p:nvPr>
        </p:nvSpPr>
        <p:spPr>
          <a:xfrm rot="21299731">
            <a:off x="4741293" y="2331367"/>
            <a:ext cx="3686655" cy="245553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54" name="Title Text"/>
          <p:cNvSpPr txBox="1"/>
          <p:nvPr>
            <p:ph type="title"/>
          </p:nvPr>
        </p:nvSpPr>
        <p:spPr>
          <a:xfrm>
            <a:off x="333924" y="587150"/>
            <a:ext cx="8475601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55" name="Body Level One…"/>
          <p:cNvSpPr txBox="1"/>
          <p:nvPr>
            <p:ph type="body" sz="quarter" idx="1"/>
          </p:nvPr>
        </p:nvSpPr>
        <p:spPr>
          <a:xfrm>
            <a:off x="381081" y="1182924"/>
            <a:ext cx="4149001" cy="354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marL="336550" indent="2413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marL="336550" indent="6985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marL="336550" indent="11557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marL="336550" indent="16129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6" name="Google Shape;167;p25"/>
          <p:cNvSpPr txBox="1"/>
          <p:nvPr>
            <p:ph type="body" sz="quarter" idx="23"/>
          </p:nvPr>
        </p:nvSpPr>
        <p:spPr>
          <a:xfrm>
            <a:off x="381081" y="1521626"/>
            <a:ext cx="4149001" cy="6465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292100">
              <a:buSzPts val="1000"/>
              <a:defRPr sz="1000"/>
            </a:pPr>
          </a:p>
        </p:txBody>
      </p:sp>
      <p:sp>
        <p:nvSpPr>
          <p:cNvPr id="257" name="Google Shape;169;p25"/>
          <p:cNvSpPr txBox="1"/>
          <p:nvPr>
            <p:ph type="body" sz="quarter" idx="24"/>
          </p:nvPr>
        </p:nvSpPr>
        <p:spPr>
          <a:xfrm>
            <a:off x="4566932" y="1521626"/>
            <a:ext cx="4149000" cy="6465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292100">
              <a:buSzPts val="1000"/>
              <a:defRPr sz="1000"/>
            </a:pPr>
          </a:p>
        </p:txBody>
      </p:sp>
      <p:sp>
        <p:nvSpPr>
          <p:cNvPr id="258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oogle Shape;173;p26"/>
          <p:cNvGrpSpPr/>
          <p:nvPr/>
        </p:nvGrpSpPr>
        <p:grpSpPr>
          <a:xfrm>
            <a:off x="0" y="-444970"/>
            <a:ext cx="9144000" cy="5588670"/>
            <a:chOff x="0" y="0"/>
            <a:chExt cx="9144000" cy="5588669"/>
          </a:xfrm>
        </p:grpSpPr>
        <p:grpSp>
          <p:nvGrpSpPr>
            <p:cNvPr id="267" name="Google Shape;174;p26"/>
            <p:cNvGrpSpPr/>
            <p:nvPr/>
          </p:nvGrpSpPr>
          <p:grpSpPr>
            <a:xfrm>
              <a:off x="0" y="445169"/>
              <a:ext cx="9144000" cy="5143501"/>
              <a:chOff x="0" y="99"/>
              <a:chExt cx="9144000" cy="5143500"/>
            </a:xfrm>
          </p:grpSpPr>
          <p:sp>
            <p:nvSpPr>
              <p:cNvPr id="265" name="Google Shape;175;p26"/>
              <p:cNvSpPr/>
              <p:nvPr/>
            </p:nvSpPr>
            <p:spPr>
              <a:xfrm>
                <a:off x="0" y="99"/>
                <a:ext cx="9144000" cy="5143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16635" y="0"/>
                    </a:lnTo>
                    <a:lnTo>
                      <a:pt x="21600" y="8827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146A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146AEB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  <p:sp>
            <p:nvSpPr>
              <p:cNvPr id="266" name="Google Shape;176;p26"/>
              <p:cNvSpPr/>
              <p:nvPr/>
            </p:nvSpPr>
            <p:spPr>
              <a:xfrm rot="10800000">
                <a:off x="7036475" y="1219849"/>
                <a:ext cx="2107501" cy="1861501"/>
              </a:xfrm>
              <a:prstGeom prst="rect">
                <a:avLst/>
              </a:prstGeom>
              <a:solidFill>
                <a:srgbClr val="146A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146AEB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</p:grpSp>
        <p:grpSp>
          <p:nvGrpSpPr>
            <p:cNvPr id="270" name="Google Shape;177;p26"/>
            <p:cNvGrpSpPr/>
            <p:nvPr/>
          </p:nvGrpSpPr>
          <p:grpSpPr>
            <a:xfrm>
              <a:off x="7041293" y="-1"/>
              <a:ext cx="2102664" cy="2108842"/>
              <a:chOff x="0" y="0"/>
              <a:chExt cx="2102663" cy="2108840"/>
            </a:xfrm>
          </p:grpSpPr>
          <p:sp>
            <p:nvSpPr>
              <p:cNvPr id="268" name="Triangle"/>
              <p:cNvSpPr/>
              <p:nvPr/>
            </p:nvSpPr>
            <p:spPr>
              <a:xfrm flipH="1" rot="4500068">
                <a:off x="189468" y="196924"/>
                <a:ext cx="1723727" cy="17149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A08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BA084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pPr>
              </a:p>
            </p:txBody>
          </p:sp>
          <p:sp>
            <p:nvSpPr>
              <p:cNvPr id="269" name="Text"/>
              <p:cNvSpPr txBox="1"/>
              <p:nvPr/>
            </p:nvSpPr>
            <p:spPr>
              <a:xfrm rot="4500068">
                <a:off x="280609" y="1243504"/>
                <a:ext cx="861864" cy="3987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24" tIns="91424" rIns="91424" bIns="91424" numCol="1" anchor="ctr">
                <a:spAutoFit/>
              </a:bodyPr>
              <a:lstStyle>
                <a:lvl1pPr algn="ctr">
                  <a:defRPr>
                    <a:solidFill>
                      <a:srgbClr val="FBA084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lvl1pPr>
              </a:lstStyle>
              <a:p>
                <a:pPr/>
                <a:r>
                  <a:t> </a:t>
                </a:r>
              </a:p>
            </p:txBody>
          </p:sp>
        </p:grpSp>
      </p:grpSp>
      <p:sp>
        <p:nvSpPr>
          <p:cNvPr id="272" name="Title Text"/>
          <p:cNvSpPr txBox="1"/>
          <p:nvPr>
            <p:ph type="title"/>
          </p:nvPr>
        </p:nvSpPr>
        <p:spPr>
          <a:xfrm>
            <a:off x="2479675" y="1637413"/>
            <a:ext cx="4184700" cy="572701"/>
          </a:xfrm>
          <a:prstGeom prst="rect">
            <a:avLst/>
          </a:prstGeom>
        </p:spPr>
        <p:txBody>
          <a:bodyPr anchor="b"/>
          <a:lstStyle>
            <a:lvl1pPr algn="l">
              <a:defRPr sz="2800">
                <a:solidFill>
                  <a:srgbClr val="FFFCF5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73" name="Body Level One…"/>
          <p:cNvSpPr txBox="1"/>
          <p:nvPr>
            <p:ph type="body" sz="half" idx="1"/>
          </p:nvPr>
        </p:nvSpPr>
        <p:spPr>
          <a:xfrm>
            <a:off x="2479675" y="2291376"/>
            <a:ext cx="4184700" cy="2288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buClr>
                <a:srgbClr val="FFFCF5"/>
              </a:buClr>
              <a:defRPr>
                <a:solidFill>
                  <a:srgbClr val="FFFCF5"/>
                </a:solidFill>
              </a:defRPr>
            </a:lvl1pPr>
            <a:lvl2pPr>
              <a:buClr>
                <a:srgbClr val="FFFCF5"/>
              </a:buClr>
              <a:defRPr>
                <a:solidFill>
                  <a:srgbClr val="FFFCF5"/>
                </a:solidFill>
              </a:defRPr>
            </a:lvl2pPr>
            <a:lvl3pPr>
              <a:buClr>
                <a:srgbClr val="FFFCF5"/>
              </a:buClr>
              <a:defRPr>
                <a:solidFill>
                  <a:srgbClr val="FFFCF5"/>
                </a:solidFill>
              </a:defRPr>
            </a:lvl3pPr>
            <a:lvl4pPr>
              <a:buClr>
                <a:srgbClr val="FFFCF5"/>
              </a:buClr>
              <a:defRPr>
                <a:solidFill>
                  <a:srgbClr val="FFFCF5"/>
                </a:solidFill>
              </a:defRPr>
            </a:lvl4pPr>
            <a:lvl5pPr>
              <a:buClr>
                <a:srgbClr val="FFFCF5"/>
              </a:buClr>
              <a:defRPr>
                <a:solidFill>
                  <a:srgbClr val="FFFCF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4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184;p27"/>
          <p:cNvSpPr/>
          <p:nvPr>
            <p:ph type="pic" sz="quarter" idx="21"/>
          </p:nvPr>
        </p:nvSpPr>
        <p:spPr>
          <a:xfrm rot="299866">
            <a:off x="764484" y="2679782"/>
            <a:ext cx="1938772" cy="193877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82" name="Google Shape;185;p27"/>
          <p:cNvSpPr/>
          <p:nvPr>
            <p:ph type="pic" sz="quarter" idx="22"/>
          </p:nvPr>
        </p:nvSpPr>
        <p:spPr>
          <a:xfrm rot="21300088">
            <a:off x="3602840" y="2620826"/>
            <a:ext cx="1938473" cy="193847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83" name="Google Shape;186;p27"/>
          <p:cNvSpPr/>
          <p:nvPr>
            <p:ph type="pic" sz="quarter" idx="23"/>
          </p:nvPr>
        </p:nvSpPr>
        <p:spPr>
          <a:xfrm rot="299912">
            <a:off x="6440890" y="2679947"/>
            <a:ext cx="1938473" cy="193847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84" name="Body Level One…"/>
          <p:cNvSpPr txBox="1"/>
          <p:nvPr>
            <p:ph type="body" sz="quarter" idx="1"/>
          </p:nvPr>
        </p:nvSpPr>
        <p:spPr>
          <a:xfrm>
            <a:off x="381063" y="1182921"/>
            <a:ext cx="2705400" cy="354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marL="336550" indent="2413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marL="336550" indent="6985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marL="336550" indent="11557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marL="336550" indent="16129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5" name="Google Shape;189;p27"/>
          <p:cNvSpPr txBox="1"/>
          <p:nvPr>
            <p:ph type="body" sz="quarter" idx="24"/>
          </p:nvPr>
        </p:nvSpPr>
        <p:spPr>
          <a:xfrm>
            <a:off x="381063" y="1521625"/>
            <a:ext cx="2705400" cy="64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292100">
              <a:buSzPts val="1000"/>
              <a:defRPr sz="1000"/>
            </a:pPr>
          </a:p>
        </p:txBody>
      </p:sp>
      <p:sp>
        <p:nvSpPr>
          <p:cNvPr id="286" name="Google Shape;191;p27"/>
          <p:cNvSpPr txBox="1"/>
          <p:nvPr>
            <p:ph type="body" sz="quarter" idx="25"/>
          </p:nvPr>
        </p:nvSpPr>
        <p:spPr>
          <a:xfrm>
            <a:off x="3219300" y="1521625"/>
            <a:ext cx="2705400" cy="64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292100">
              <a:buSzPts val="1000"/>
              <a:defRPr sz="1000"/>
            </a:pPr>
          </a:p>
        </p:txBody>
      </p:sp>
      <p:sp>
        <p:nvSpPr>
          <p:cNvPr id="287" name="Google Shape;193;p27"/>
          <p:cNvSpPr txBox="1"/>
          <p:nvPr>
            <p:ph type="body" sz="quarter" idx="26"/>
          </p:nvPr>
        </p:nvSpPr>
        <p:spPr>
          <a:xfrm>
            <a:off x="6057538" y="1521625"/>
            <a:ext cx="2705400" cy="64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292100">
              <a:buSzPts val="1000"/>
              <a:defRPr sz="1000"/>
            </a:pPr>
          </a:p>
        </p:txBody>
      </p:sp>
      <p:sp>
        <p:nvSpPr>
          <p:cNvPr id="288" name="Title Text"/>
          <p:cNvSpPr txBox="1"/>
          <p:nvPr>
            <p:ph type="title"/>
          </p:nvPr>
        </p:nvSpPr>
        <p:spPr>
          <a:xfrm>
            <a:off x="333924" y="587150"/>
            <a:ext cx="8475601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89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198;p28"/>
          <p:cNvSpPr/>
          <p:nvPr>
            <p:ph type="pic" idx="21"/>
          </p:nvPr>
        </p:nvSpPr>
        <p:spPr>
          <a:xfrm>
            <a:off x="434124" y="2147824"/>
            <a:ext cx="8275202" cy="26793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97" name="Title Text"/>
          <p:cNvSpPr txBox="1"/>
          <p:nvPr>
            <p:ph type="title"/>
          </p:nvPr>
        </p:nvSpPr>
        <p:spPr>
          <a:xfrm>
            <a:off x="333924" y="587150"/>
            <a:ext cx="8475601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298" name="Body Level One…"/>
          <p:cNvSpPr txBox="1"/>
          <p:nvPr>
            <p:ph type="body" sz="quarter" idx="1"/>
          </p:nvPr>
        </p:nvSpPr>
        <p:spPr>
          <a:xfrm>
            <a:off x="333924" y="1163150"/>
            <a:ext cx="8475601" cy="708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9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205;p29"/>
          <p:cNvGrpSpPr/>
          <p:nvPr/>
        </p:nvGrpSpPr>
        <p:grpSpPr>
          <a:xfrm>
            <a:off x="433788" y="1202208"/>
            <a:ext cx="2633201" cy="904618"/>
            <a:chOff x="0" y="0"/>
            <a:chExt cx="2633200" cy="904616"/>
          </a:xfrm>
        </p:grpSpPr>
        <p:sp>
          <p:nvSpPr>
            <p:cNvPr id="306" name="Google Shape;206;p29"/>
            <p:cNvSpPr/>
            <p:nvPr/>
          </p:nvSpPr>
          <p:spPr>
            <a:xfrm>
              <a:off x="0" y="116"/>
              <a:ext cx="2632800" cy="904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8995" y="0"/>
                  </a:lnTo>
                  <a:lnTo>
                    <a:pt x="21600" y="75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137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Inter Tight"/>
                  <a:ea typeface="Inter Tight"/>
                  <a:cs typeface="Inter Tight"/>
                  <a:sym typeface="Inter Tight"/>
                </a:defRPr>
              </a:pPr>
            </a:p>
          </p:txBody>
        </p:sp>
        <p:grpSp>
          <p:nvGrpSpPr>
            <p:cNvPr id="309" name="Google Shape;207;p29"/>
            <p:cNvGrpSpPr/>
            <p:nvPr/>
          </p:nvGrpSpPr>
          <p:grpSpPr>
            <a:xfrm>
              <a:off x="2316396" y="0"/>
              <a:ext cx="316805" cy="330475"/>
              <a:chOff x="0" y="0"/>
              <a:chExt cx="316803" cy="330474"/>
            </a:xfrm>
          </p:grpSpPr>
          <p:sp>
            <p:nvSpPr>
              <p:cNvPr id="307" name="Triangle"/>
              <p:cNvSpPr/>
              <p:nvPr/>
            </p:nvSpPr>
            <p:spPr>
              <a:xfrm rot="21593478">
                <a:off x="301" y="299"/>
                <a:ext cx="316202" cy="318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A08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BA084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  <p:sp>
            <p:nvSpPr>
              <p:cNvPr id="308" name="Text"/>
              <p:cNvSpPr txBox="1"/>
              <p:nvPr/>
            </p:nvSpPr>
            <p:spPr>
              <a:xfrm rot="21593478">
                <a:off x="26802" y="147474"/>
                <a:ext cx="158102" cy="1828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24" tIns="91424" rIns="91424" bIns="91424" numCol="1" anchor="ctr">
                <a:spAutoFit/>
              </a:bodyPr>
              <a:lstStyle>
                <a:lvl1pPr algn="ctr">
                  <a:defRPr>
                    <a:solidFill>
                      <a:srgbClr val="FBA084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lvl1pPr>
              </a:lstStyle>
              <a:p>
                <a:pPr/>
                <a:r>
                  <a:t> </a:t>
                </a:r>
              </a:p>
            </p:txBody>
          </p:sp>
        </p:grpSp>
      </p:grpSp>
      <p:sp>
        <p:nvSpPr>
          <p:cNvPr id="311" name="Body Level One…"/>
          <p:cNvSpPr txBox="1"/>
          <p:nvPr>
            <p:ph type="body" sz="quarter" idx="1"/>
          </p:nvPr>
        </p:nvSpPr>
        <p:spPr>
          <a:xfrm>
            <a:off x="437000" y="1202199"/>
            <a:ext cx="2322901" cy="354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marL="336550" indent="2413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marL="336550" indent="6985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marL="336550" indent="11557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marL="336550" indent="16129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2" name="Google Shape;209;p29"/>
          <p:cNvSpPr txBox="1"/>
          <p:nvPr>
            <p:ph type="body" sz="quarter" idx="21"/>
          </p:nvPr>
        </p:nvSpPr>
        <p:spPr>
          <a:xfrm>
            <a:off x="437000" y="1460325"/>
            <a:ext cx="2632800" cy="64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292100">
              <a:buClr>
                <a:srgbClr val="FFFCF5"/>
              </a:buClr>
              <a:buSzPts val="1000"/>
              <a:defRPr sz="1000">
                <a:solidFill>
                  <a:srgbClr val="FFFCF5"/>
                </a:solidFill>
              </a:defRPr>
            </a:pPr>
          </a:p>
        </p:txBody>
      </p:sp>
      <p:sp>
        <p:nvSpPr>
          <p:cNvPr id="313" name="Google Shape;210;p29"/>
          <p:cNvSpPr/>
          <p:nvPr>
            <p:ph type="pic" idx="22"/>
          </p:nvPr>
        </p:nvSpPr>
        <p:spPr>
          <a:xfrm>
            <a:off x="434124" y="2147824"/>
            <a:ext cx="8275202" cy="26793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14" name="Title Text"/>
          <p:cNvSpPr txBox="1"/>
          <p:nvPr>
            <p:ph type="title"/>
          </p:nvPr>
        </p:nvSpPr>
        <p:spPr>
          <a:xfrm>
            <a:off x="333924" y="587150"/>
            <a:ext cx="8475601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315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216;p30"/>
          <p:cNvGrpSpPr/>
          <p:nvPr/>
        </p:nvGrpSpPr>
        <p:grpSpPr>
          <a:xfrm>
            <a:off x="3253949" y="1202208"/>
            <a:ext cx="2633203" cy="904618"/>
            <a:chOff x="0" y="0"/>
            <a:chExt cx="2633201" cy="904616"/>
          </a:xfrm>
        </p:grpSpPr>
        <p:sp>
          <p:nvSpPr>
            <p:cNvPr id="322" name="Google Shape;217;p30"/>
            <p:cNvSpPr/>
            <p:nvPr/>
          </p:nvSpPr>
          <p:spPr>
            <a:xfrm>
              <a:off x="0" y="116"/>
              <a:ext cx="2632800" cy="904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8995" y="0"/>
                  </a:lnTo>
                  <a:lnTo>
                    <a:pt x="21600" y="75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146AE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146AEB"/>
                  </a:solidFill>
                  <a:latin typeface="Inter Tight"/>
                  <a:ea typeface="Inter Tight"/>
                  <a:cs typeface="Inter Tight"/>
                  <a:sym typeface="Inter Tight"/>
                </a:defRPr>
              </a:pPr>
            </a:p>
          </p:txBody>
        </p:sp>
        <p:grpSp>
          <p:nvGrpSpPr>
            <p:cNvPr id="325" name="Google Shape;218;p30"/>
            <p:cNvGrpSpPr/>
            <p:nvPr/>
          </p:nvGrpSpPr>
          <p:grpSpPr>
            <a:xfrm>
              <a:off x="2316397" y="0"/>
              <a:ext cx="316805" cy="330475"/>
              <a:chOff x="0" y="0"/>
              <a:chExt cx="316803" cy="330474"/>
            </a:xfrm>
          </p:grpSpPr>
          <p:sp>
            <p:nvSpPr>
              <p:cNvPr id="323" name="Triangle"/>
              <p:cNvSpPr/>
              <p:nvPr/>
            </p:nvSpPr>
            <p:spPr>
              <a:xfrm rot="21593478">
                <a:off x="301" y="299"/>
                <a:ext cx="316202" cy="318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A08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BA084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  <p:sp>
            <p:nvSpPr>
              <p:cNvPr id="324" name="Text"/>
              <p:cNvSpPr txBox="1"/>
              <p:nvPr/>
            </p:nvSpPr>
            <p:spPr>
              <a:xfrm rot="21593478">
                <a:off x="26802" y="147474"/>
                <a:ext cx="158102" cy="1828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24" tIns="91424" rIns="91424" bIns="91424" numCol="1" anchor="ctr">
                <a:spAutoFit/>
              </a:bodyPr>
              <a:lstStyle>
                <a:lvl1pPr algn="ctr">
                  <a:defRPr>
                    <a:solidFill>
                      <a:srgbClr val="FBA084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lvl1pPr>
              </a:lstStyle>
              <a:p>
                <a:pPr/>
                <a:r>
                  <a:t> </a:t>
                </a:r>
              </a:p>
            </p:txBody>
          </p:sp>
        </p:grpSp>
      </p:grpSp>
      <p:sp>
        <p:nvSpPr>
          <p:cNvPr id="327" name="Body Level One…"/>
          <p:cNvSpPr txBox="1"/>
          <p:nvPr>
            <p:ph type="body" sz="quarter" idx="1"/>
          </p:nvPr>
        </p:nvSpPr>
        <p:spPr>
          <a:xfrm>
            <a:off x="3257162" y="1202199"/>
            <a:ext cx="2322901" cy="354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marL="336550" indent="2413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marL="336550" indent="6985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marL="336550" indent="11557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marL="336550" indent="16129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8" name="Google Shape;220;p30"/>
          <p:cNvSpPr txBox="1"/>
          <p:nvPr>
            <p:ph type="body" sz="quarter" idx="21"/>
          </p:nvPr>
        </p:nvSpPr>
        <p:spPr>
          <a:xfrm>
            <a:off x="3257162" y="1460325"/>
            <a:ext cx="2632801" cy="64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292100">
              <a:buClr>
                <a:srgbClr val="FFFCF5"/>
              </a:buClr>
              <a:buSzPts val="1000"/>
              <a:defRPr sz="1000">
                <a:solidFill>
                  <a:srgbClr val="FFFCF5"/>
                </a:solidFill>
              </a:defRPr>
            </a:pPr>
          </a:p>
        </p:txBody>
      </p:sp>
      <p:sp>
        <p:nvSpPr>
          <p:cNvPr id="329" name="Google Shape;221;p30"/>
          <p:cNvSpPr/>
          <p:nvPr>
            <p:ph type="pic" idx="22"/>
          </p:nvPr>
        </p:nvSpPr>
        <p:spPr>
          <a:xfrm>
            <a:off x="434124" y="2147824"/>
            <a:ext cx="8275202" cy="26793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30" name="Title Text"/>
          <p:cNvSpPr txBox="1"/>
          <p:nvPr>
            <p:ph type="title"/>
          </p:nvPr>
        </p:nvSpPr>
        <p:spPr>
          <a:xfrm>
            <a:off x="333924" y="587150"/>
            <a:ext cx="8475601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331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37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227;p31"/>
          <p:cNvSpPr/>
          <p:nvPr/>
        </p:nvSpPr>
        <p:spPr>
          <a:xfrm>
            <a:off x="3253825" y="1202324"/>
            <a:ext cx="5453101" cy="904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0345" y="0"/>
                </a:lnTo>
                <a:lnTo>
                  <a:pt x="21600" y="75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137C3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Inter Tight"/>
                <a:ea typeface="Inter Tight"/>
                <a:cs typeface="Inter Tight"/>
                <a:sym typeface="Inter Tight"/>
              </a:defRPr>
            </a:pPr>
          </a:p>
        </p:txBody>
      </p:sp>
      <p:sp>
        <p:nvSpPr>
          <p:cNvPr id="339" name="Body Level One…"/>
          <p:cNvSpPr txBox="1"/>
          <p:nvPr>
            <p:ph type="body" sz="quarter" idx="1"/>
          </p:nvPr>
        </p:nvSpPr>
        <p:spPr>
          <a:xfrm>
            <a:off x="3253949" y="1202199"/>
            <a:ext cx="5136901" cy="354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marL="336550" indent="2413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marL="336550" indent="6985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marL="336550" indent="11557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marL="336550" indent="1612900">
              <a:buClrTx/>
              <a:buSzTx/>
              <a:buFontTx/>
              <a:buNone/>
              <a:defRPr sz="1100">
                <a:solidFill>
                  <a:srgbClr val="FFFCF5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0" name="Google Shape;229;p31"/>
          <p:cNvSpPr/>
          <p:nvPr>
            <p:ph type="pic" idx="21"/>
          </p:nvPr>
        </p:nvSpPr>
        <p:spPr>
          <a:xfrm>
            <a:off x="434124" y="2147824"/>
            <a:ext cx="8275202" cy="26793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41" name="Google Shape;230;p31"/>
          <p:cNvSpPr txBox="1"/>
          <p:nvPr>
            <p:ph type="body" sz="quarter" idx="22"/>
          </p:nvPr>
        </p:nvSpPr>
        <p:spPr>
          <a:xfrm>
            <a:off x="3253949" y="1460325"/>
            <a:ext cx="5453101" cy="64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292100">
              <a:buClr>
                <a:srgbClr val="FFFCF5"/>
              </a:buClr>
              <a:buSzPts val="1000"/>
              <a:defRPr sz="1000">
                <a:solidFill>
                  <a:srgbClr val="FFFCF5"/>
                </a:solidFill>
              </a:defRPr>
            </a:pPr>
          </a:p>
        </p:txBody>
      </p:sp>
      <p:sp>
        <p:nvSpPr>
          <p:cNvPr id="342" name="Title Text"/>
          <p:cNvSpPr txBox="1"/>
          <p:nvPr>
            <p:ph type="title"/>
          </p:nvPr>
        </p:nvSpPr>
        <p:spPr>
          <a:xfrm>
            <a:off x="333924" y="587150"/>
            <a:ext cx="8475601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grpSp>
        <p:nvGrpSpPr>
          <p:cNvPr id="345" name="Google Shape;235;p31"/>
          <p:cNvGrpSpPr/>
          <p:nvPr/>
        </p:nvGrpSpPr>
        <p:grpSpPr>
          <a:xfrm>
            <a:off x="8390509" y="1202208"/>
            <a:ext cx="316805" cy="330475"/>
            <a:chOff x="0" y="0"/>
            <a:chExt cx="316803" cy="330474"/>
          </a:xfrm>
        </p:grpSpPr>
        <p:sp>
          <p:nvSpPr>
            <p:cNvPr id="343" name="Triangle"/>
            <p:cNvSpPr/>
            <p:nvPr/>
          </p:nvSpPr>
          <p:spPr>
            <a:xfrm rot="21593478">
              <a:off x="301" y="299"/>
              <a:ext cx="316202" cy="318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A08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Inter Tight"/>
                  <a:ea typeface="Inter Tight"/>
                  <a:cs typeface="Inter Tight"/>
                  <a:sym typeface="Inter Tight"/>
                </a:defRPr>
              </a:pPr>
            </a:p>
          </p:txBody>
        </p:sp>
        <p:sp>
          <p:nvSpPr>
            <p:cNvPr id="344" name="Text"/>
            <p:cNvSpPr txBox="1"/>
            <p:nvPr/>
          </p:nvSpPr>
          <p:spPr>
            <a:xfrm rot="21593478">
              <a:off x="26802" y="147474"/>
              <a:ext cx="158102" cy="1828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latin typeface="Inter Tight"/>
                  <a:ea typeface="Inter Tight"/>
                  <a:cs typeface="Inter Tight"/>
                  <a:sym typeface="Inter Tight"/>
                </a:defRPr>
              </a:lvl1pPr>
            </a:lstStyle>
            <a:p>
              <a:pPr/>
              <a:r>
                <a:t> </a:t>
              </a:r>
            </a:p>
          </p:txBody>
        </p:sp>
      </p:grpSp>
      <p:sp>
        <p:nvSpPr>
          <p:cNvPr id="346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" name="Google Shape;237;p32"/>
          <p:cNvGrpSpPr/>
          <p:nvPr/>
        </p:nvGrpSpPr>
        <p:grpSpPr>
          <a:xfrm>
            <a:off x="0" y="-444970"/>
            <a:ext cx="9144000" cy="5588670"/>
            <a:chOff x="0" y="0"/>
            <a:chExt cx="9144000" cy="5588669"/>
          </a:xfrm>
        </p:grpSpPr>
        <p:grpSp>
          <p:nvGrpSpPr>
            <p:cNvPr id="355" name="Google Shape;238;p32"/>
            <p:cNvGrpSpPr/>
            <p:nvPr/>
          </p:nvGrpSpPr>
          <p:grpSpPr>
            <a:xfrm>
              <a:off x="0" y="445169"/>
              <a:ext cx="9144000" cy="5143501"/>
              <a:chOff x="0" y="99"/>
              <a:chExt cx="9144000" cy="5143500"/>
            </a:xfrm>
          </p:grpSpPr>
          <p:sp>
            <p:nvSpPr>
              <p:cNvPr id="353" name="Google Shape;239;p32"/>
              <p:cNvSpPr/>
              <p:nvPr/>
            </p:nvSpPr>
            <p:spPr>
              <a:xfrm>
                <a:off x="0" y="99"/>
                <a:ext cx="9144000" cy="5143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16635" y="0"/>
                    </a:lnTo>
                    <a:lnTo>
                      <a:pt x="21600" y="8827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137C3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  <p:sp>
            <p:nvSpPr>
              <p:cNvPr id="354" name="Google Shape;240;p32"/>
              <p:cNvSpPr/>
              <p:nvPr/>
            </p:nvSpPr>
            <p:spPr>
              <a:xfrm rot="10800000">
                <a:off x="7036475" y="1219849"/>
                <a:ext cx="2107501" cy="1861501"/>
              </a:xfrm>
              <a:prstGeom prst="rect">
                <a:avLst/>
              </a:prstGeom>
              <a:solidFill>
                <a:srgbClr val="137C3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</p:grpSp>
        <p:grpSp>
          <p:nvGrpSpPr>
            <p:cNvPr id="358" name="Google Shape;241;p32"/>
            <p:cNvGrpSpPr/>
            <p:nvPr/>
          </p:nvGrpSpPr>
          <p:grpSpPr>
            <a:xfrm>
              <a:off x="7041293" y="-1"/>
              <a:ext cx="2102664" cy="2108842"/>
              <a:chOff x="0" y="0"/>
              <a:chExt cx="2102663" cy="2108840"/>
            </a:xfrm>
          </p:grpSpPr>
          <p:sp>
            <p:nvSpPr>
              <p:cNvPr id="356" name="Triangle"/>
              <p:cNvSpPr/>
              <p:nvPr/>
            </p:nvSpPr>
            <p:spPr>
              <a:xfrm flipH="1" rot="4500068">
                <a:off x="189468" y="196924"/>
                <a:ext cx="1723727" cy="17149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A08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BA084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pPr>
              </a:p>
            </p:txBody>
          </p:sp>
          <p:sp>
            <p:nvSpPr>
              <p:cNvPr id="357" name="Text"/>
              <p:cNvSpPr txBox="1"/>
              <p:nvPr/>
            </p:nvSpPr>
            <p:spPr>
              <a:xfrm rot="4500068">
                <a:off x="280609" y="1243504"/>
                <a:ext cx="861864" cy="3987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24" tIns="91424" rIns="91424" bIns="91424" numCol="1" anchor="ctr">
                <a:spAutoFit/>
              </a:bodyPr>
              <a:lstStyle>
                <a:lvl1pPr algn="ctr">
                  <a:defRPr>
                    <a:solidFill>
                      <a:srgbClr val="FBA084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lvl1pPr>
              </a:lstStyle>
              <a:p>
                <a:pPr/>
                <a:r>
                  <a:t> </a:t>
                </a:r>
              </a:p>
            </p:txBody>
          </p:sp>
        </p:grpSp>
      </p:grpSp>
      <p:sp>
        <p:nvSpPr>
          <p:cNvPr id="360" name="Title Text"/>
          <p:cNvSpPr txBox="1"/>
          <p:nvPr>
            <p:ph type="title"/>
          </p:nvPr>
        </p:nvSpPr>
        <p:spPr>
          <a:xfrm>
            <a:off x="2479675" y="1637413"/>
            <a:ext cx="4184700" cy="572701"/>
          </a:xfrm>
          <a:prstGeom prst="rect">
            <a:avLst/>
          </a:prstGeom>
        </p:spPr>
        <p:txBody>
          <a:bodyPr anchor="b"/>
          <a:lstStyle>
            <a:lvl1pPr algn="l">
              <a:defRPr sz="2800">
                <a:solidFill>
                  <a:srgbClr val="FFFCF5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61" name="Body Level One…"/>
          <p:cNvSpPr txBox="1"/>
          <p:nvPr>
            <p:ph type="body" sz="half" idx="1"/>
          </p:nvPr>
        </p:nvSpPr>
        <p:spPr>
          <a:xfrm>
            <a:off x="2479675" y="2291376"/>
            <a:ext cx="4184700" cy="2288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buClr>
                <a:srgbClr val="FFFCF5"/>
              </a:buClr>
              <a:defRPr>
                <a:solidFill>
                  <a:srgbClr val="FFFCF5"/>
                </a:solidFill>
              </a:defRPr>
            </a:lvl1pPr>
            <a:lvl2pPr>
              <a:buClr>
                <a:srgbClr val="FFFCF5"/>
              </a:buClr>
              <a:defRPr>
                <a:solidFill>
                  <a:srgbClr val="FFFCF5"/>
                </a:solidFill>
              </a:defRPr>
            </a:lvl2pPr>
            <a:lvl3pPr>
              <a:buClr>
                <a:srgbClr val="FFFCF5"/>
              </a:buClr>
              <a:defRPr>
                <a:solidFill>
                  <a:srgbClr val="FFFCF5"/>
                </a:solidFill>
              </a:defRPr>
            </a:lvl3pPr>
            <a:lvl4pPr>
              <a:buClr>
                <a:srgbClr val="FFFCF5"/>
              </a:buClr>
              <a:defRPr>
                <a:solidFill>
                  <a:srgbClr val="FFFCF5"/>
                </a:solidFill>
              </a:defRPr>
            </a:lvl4pPr>
            <a:lvl5pPr>
              <a:buClr>
                <a:srgbClr val="FFFCF5"/>
              </a:buClr>
              <a:defRPr>
                <a:solidFill>
                  <a:srgbClr val="FFFCF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2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248;p33"/>
          <p:cNvSpPr/>
          <p:nvPr>
            <p:ph type="pic" sz="half" idx="21"/>
          </p:nvPr>
        </p:nvSpPr>
        <p:spPr>
          <a:xfrm rot="300106">
            <a:off x="4903199" y="846464"/>
            <a:ext cx="3950142" cy="345625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70" name="Title Text"/>
          <p:cNvSpPr txBox="1"/>
          <p:nvPr>
            <p:ph type="title"/>
          </p:nvPr>
        </p:nvSpPr>
        <p:spPr>
          <a:xfrm>
            <a:off x="333924" y="1249533"/>
            <a:ext cx="3662102" cy="960601"/>
          </a:xfrm>
          <a:prstGeom prst="rect">
            <a:avLst/>
          </a:prstGeom>
        </p:spPr>
        <p:txBody>
          <a:bodyPr anchor="b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371" name="Body Level One…"/>
          <p:cNvSpPr txBox="1"/>
          <p:nvPr>
            <p:ph type="body" sz="quarter" idx="1"/>
          </p:nvPr>
        </p:nvSpPr>
        <p:spPr>
          <a:xfrm>
            <a:off x="333924" y="2291389"/>
            <a:ext cx="3662102" cy="14931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2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255;p34"/>
          <p:cNvSpPr/>
          <p:nvPr>
            <p:ph type="pic" sz="half" idx="21"/>
          </p:nvPr>
        </p:nvSpPr>
        <p:spPr>
          <a:xfrm rot="21299932">
            <a:off x="550588" y="883785"/>
            <a:ext cx="3630624" cy="365802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80" name="Title Text"/>
          <p:cNvSpPr txBox="1"/>
          <p:nvPr>
            <p:ph type="title"/>
          </p:nvPr>
        </p:nvSpPr>
        <p:spPr>
          <a:xfrm>
            <a:off x="5204624" y="1249533"/>
            <a:ext cx="3662102" cy="960601"/>
          </a:xfrm>
          <a:prstGeom prst="rect">
            <a:avLst/>
          </a:prstGeom>
        </p:spPr>
        <p:txBody>
          <a:bodyPr anchor="b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381" name="Body Level One…"/>
          <p:cNvSpPr txBox="1"/>
          <p:nvPr>
            <p:ph type="body" sz="quarter" idx="1"/>
          </p:nvPr>
        </p:nvSpPr>
        <p:spPr>
          <a:xfrm>
            <a:off x="5204624" y="2291389"/>
            <a:ext cx="3662102" cy="14931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2" name="Slide Number"/>
          <p:cNvSpPr txBox="1"/>
          <p:nvPr>
            <p:ph type="sldNum" sz="quarter" idx="2"/>
          </p:nvPr>
        </p:nvSpPr>
        <p:spPr>
          <a:xfrm>
            <a:off x="857229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262;p35"/>
          <p:cNvSpPr/>
          <p:nvPr>
            <p:ph type="pic" sz="quarter" idx="21"/>
          </p:nvPr>
        </p:nvSpPr>
        <p:spPr>
          <a:xfrm>
            <a:off x="3544863" y="1543050"/>
            <a:ext cx="2057401" cy="20574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90" name="Google Shape;263;p35"/>
          <p:cNvSpPr/>
          <p:nvPr>
            <p:ph type="pic" sz="quarter" idx="22"/>
          </p:nvPr>
        </p:nvSpPr>
        <p:spPr>
          <a:xfrm>
            <a:off x="6658537" y="1543050"/>
            <a:ext cx="2057401" cy="20574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91" name="Google Shape;264;p35"/>
          <p:cNvSpPr/>
          <p:nvPr>
            <p:ph type="pic" sz="quarter" idx="23"/>
          </p:nvPr>
        </p:nvSpPr>
        <p:spPr>
          <a:xfrm>
            <a:off x="431199" y="1543050"/>
            <a:ext cx="2057401" cy="20574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92" name="Title Text"/>
          <p:cNvSpPr txBox="1"/>
          <p:nvPr>
            <p:ph type="title"/>
          </p:nvPr>
        </p:nvSpPr>
        <p:spPr>
          <a:xfrm>
            <a:off x="333924" y="587150"/>
            <a:ext cx="8475601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393" name="Body Level One…"/>
          <p:cNvSpPr txBox="1"/>
          <p:nvPr>
            <p:ph type="body" sz="quarter" idx="1"/>
          </p:nvPr>
        </p:nvSpPr>
        <p:spPr>
          <a:xfrm>
            <a:off x="381099" y="3676650"/>
            <a:ext cx="2107502" cy="354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marL="336550" indent="2413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marL="336550" indent="6985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marL="336550" indent="11557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marL="336550" indent="1612900">
              <a:buClrTx/>
              <a:buSzTx/>
              <a:buFontTx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4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oogle Shape;273;p36"/>
          <p:cNvGrpSpPr/>
          <p:nvPr/>
        </p:nvGrpSpPr>
        <p:grpSpPr>
          <a:xfrm>
            <a:off x="0" y="-444970"/>
            <a:ext cx="9144000" cy="5588670"/>
            <a:chOff x="0" y="0"/>
            <a:chExt cx="9144000" cy="5588669"/>
          </a:xfrm>
        </p:grpSpPr>
        <p:grpSp>
          <p:nvGrpSpPr>
            <p:cNvPr id="403" name="Google Shape;274;p36"/>
            <p:cNvGrpSpPr/>
            <p:nvPr/>
          </p:nvGrpSpPr>
          <p:grpSpPr>
            <a:xfrm>
              <a:off x="0" y="445169"/>
              <a:ext cx="9144000" cy="5143501"/>
              <a:chOff x="0" y="99"/>
              <a:chExt cx="9144000" cy="5143500"/>
            </a:xfrm>
          </p:grpSpPr>
          <p:sp>
            <p:nvSpPr>
              <p:cNvPr id="401" name="Google Shape;275;p36"/>
              <p:cNvSpPr/>
              <p:nvPr/>
            </p:nvSpPr>
            <p:spPr>
              <a:xfrm>
                <a:off x="0" y="99"/>
                <a:ext cx="9144000" cy="5143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16635" y="0"/>
                    </a:lnTo>
                    <a:lnTo>
                      <a:pt x="21600" y="8827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146A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146AEB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  <p:sp>
            <p:nvSpPr>
              <p:cNvPr id="402" name="Google Shape;276;p36"/>
              <p:cNvSpPr/>
              <p:nvPr/>
            </p:nvSpPr>
            <p:spPr>
              <a:xfrm rot="10800000">
                <a:off x="7036475" y="1219849"/>
                <a:ext cx="2107501" cy="1861501"/>
              </a:xfrm>
              <a:prstGeom prst="rect">
                <a:avLst/>
              </a:prstGeom>
              <a:solidFill>
                <a:srgbClr val="146AE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146AEB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</p:grpSp>
        <p:grpSp>
          <p:nvGrpSpPr>
            <p:cNvPr id="406" name="Google Shape;277;p36"/>
            <p:cNvGrpSpPr/>
            <p:nvPr/>
          </p:nvGrpSpPr>
          <p:grpSpPr>
            <a:xfrm>
              <a:off x="7041293" y="-1"/>
              <a:ext cx="2102664" cy="2108842"/>
              <a:chOff x="0" y="0"/>
              <a:chExt cx="2102663" cy="2108840"/>
            </a:xfrm>
          </p:grpSpPr>
          <p:sp>
            <p:nvSpPr>
              <p:cNvPr id="404" name="Triangle"/>
              <p:cNvSpPr/>
              <p:nvPr/>
            </p:nvSpPr>
            <p:spPr>
              <a:xfrm flipH="1" rot="4500068">
                <a:off x="189468" y="196924"/>
                <a:ext cx="1723727" cy="17149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A08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BA084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pPr>
              </a:p>
            </p:txBody>
          </p:sp>
          <p:sp>
            <p:nvSpPr>
              <p:cNvPr id="405" name="Text"/>
              <p:cNvSpPr txBox="1"/>
              <p:nvPr/>
            </p:nvSpPr>
            <p:spPr>
              <a:xfrm rot="4500068">
                <a:off x="280609" y="1243504"/>
                <a:ext cx="861864" cy="3987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24" tIns="91424" rIns="91424" bIns="91424" numCol="1" anchor="ctr">
                <a:spAutoFit/>
              </a:bodyPr>
              <a:lstStyle>
                <a:lvl1pPr algn="ctr">
                  <a:defRPr>
                    <a:solidFill>
                      <a:srgbClr val="FBA084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lvl1pPr>
              </a:lstStyle>
              <a:p>
                <a:pPr/>
                <a:r>
                  <a:t> </a:t>
                </a:r>
              </a:p>
            </p:txBody>
          </p:sp>
        </p:grpSp>
      </p:grpSp>
      <p:sp>
        <p:nvSpPr>
          <p:cNvPr id="408" name="Title Text"/>
          <p:cNvSpPr txBox="1"/>
          <p:nvPr>
            <p:ph type="title"/>
          </p:nvPr>
        </p:nvSpPr>
        <p:spPr>
          <a:xfrm>
            <a:off x="333924" y="1249512"/>
            <a:ext cx="3662102" cy="960601"/>
          </a:xfrm>
          <a:prstGeom prst="rect">
            <a:avLst/>
          </a:prstGeom>
        </p:spPr>
        <p:txBody>
          <a:bodyPr anchor="b"/>
          <a:lstStyle>
            <a:lvl1pPr algn="l">
              <a:defRPr sz="2800">
                <a:solidFill>
                  <a:srgbClr val="FFFCF5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09" name="Body Level One…"/>
          <p:cNvSpPr txBox="1"/>
          <p:nvPr>
            <p:ph type="body" sz="quarter" idx="1"/>
          </p:nvPr>
        </p:nvSpPr>
        <p:spPr>
          <a:xfrm>
            <a:off x="333924" y="2291376"/>
            <a:ext cx="3662102" cy="20283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lvl1pPr>
            <a:lvl2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lvl2pPr>
            <a:lvl3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lvl3pPr>
            <a:lvl4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lvl4pPr>
            <a:lvl5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0" name="Google Shape;281;p36"/>
          <p:cNvSpPr txBox="1"/>
          <p:nvPr>
            <p:ph type="body" sz="quarter" idx="21"/>
          </p:nvPr>
        </p:nvSpPr>
        <p:spPr>
          <a:xfrm>
            <a:off x="4595076" y="2291376"/>
            <a:ext cx="3662101" cy="20283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pPr>
          </a:p>
        </p:txBody>
      </p:sp>
      <p:sp>
        <p:nvSpPr>
          <p:cNvPr id="411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3" name="Google Shape;285;p37"/>
          <p:cNvGrpSpPr/>
          <p:nvPr/>
        </p:nvGrpSpPr>
        <p:grpSpPr>
          <a:xfrm>
            <a:off x="0" y="-444970"/>
            <a:ext cx="9144000" cy="5588571"/>
            <a:chOff x="0" y="-69"/>
            <a:chExt cx="9144000" cy="5588569"/>
          </a:xfrm>
        </p:grpSpPr>
        <p:sp>
          <p:nvSpPr>
            <p:cNvPr id="418" name="Google Shape;286;p37"/>
            <p:cNvSpPr/>
            <p:nvPr/>
          </p:nvSpPr>
          <p:spPr>
            <a:xfrm>
              <a:off x="0" y="444999"/>
              <a:ext cx="9144000" cy="5143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6635" y="0"/>
                  </a:lnTo>
                  <a:lnTo>
                    <a:pt x="21600" y="8827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137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146AEB"/>
                  </a:solidFill>
                  <a:latin typeface="Inter Tight"/>
                  <a:ea typeface="Inter Tight"/>
                  <a:cs typeface="Inter Tight"/>
                  <a:sym typeface="Inter Tight"/>
                </a:defRPr>
              </a:pPr>
            </a:p>
          </p:txBody>
        </p:sp>
        <p:sp>
          <p:nvSpPr>
            <p:cNvPr id="419" name="Google Shape;287;p37"/>
            <p:cNvSpPr/>
            <p:nvPr/>
          </p:nvSpPr>
          <p:spPr>
            <a:xfrm rot="10800000">
              <a:off x="7036475" y="1664749"/>
              <a:ext cx="2107501" cy="1861501"/>
            </a:xfrm>
            <a:prstGeom prst="rect">
              <a:avLst/>
            </a:prstGeom>
            <a:solidFill>
              <a:srgbClr val="137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146AEB"/>
                  </a:solidFill>
                  <a:latin typeface="Inter Tight"/>
                  <a:ea typeface="Inter Tight"/>
                  <a:cs typeface="Inter Tight"/>
                  <a:sym typeface="Inter Tight"/>
                </a:defRPr>
              </a:pPr>
            </a:p>
          </p:txBody>
        </p:sp>
        <p:grpSp>
          <p:nvGrpSpPr>
            <p:cNvPr id="422" name="Google Shape;288;p37"/>
            <p:cNvGrpSpPr/>
            <p:nvPr/>
          </p:nvGrpSpPr>
          <p:grpSpPr>
            <a:xfrm>
              <a:off x="7041293" y="-70"/>
              <a:ext cx="2102664" cy="2108841"/>
              <a:chOff x="0" y="0"/>
              <a:chExt cx="2102663" cy="2108840"/>
            </a:xfrm>
          </p:grpSpPr>
          <p:sp>
            <p:nvSpPr>
              <p:cNvPr id="420" name="Triangle"/>
              <p:cNvSpPr/>
              <p:nvPr/>
            </p:nvSpPr>
            <p:spPr>
              <a:xfrm flipH="1" rot="4500068">
                <a:off x="189468" y="196924"/>
                <a:ext cx="1723727" cy="171499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A08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BA084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pPr>
              </a:p>
            </p:txBody>
          </p:sp>
          <p:sp>
            <p:nvSpPr>
              <p:cNvPr id="421" name="Text"/>
              <p:cNvSpPr txBox="1"/>
              <p:nvPr/>
            </p:nvSpPr>
            <p:spPr>
              <a:xfrm rot="4500068">
                <a:off x="280609" y="1243504"/>
                <a:ext cx="861864" cy="3987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91424" tIns="91424" rIns="91424" bIns="91424" numCol="1" anchor="ctr">
                <a:spAutoFit/>
              </a:bodyPr>
              <a:lstStyle>
                <a:lvl1pPr algn="ctr">
                  <a:defRPr>
                    <a:solidFill>
                      <a:srgbClr val="FBA084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lvl1pPr>
              </a:lstStyle>
              <a:p>
                <a:pPr/>
                <a:r>
                  <a:t> </a:t>
                </a:r>
              </a:p>
            </p:txBody>
          </p:sp>
        </p:grpSp>
      </p:grpSp>
      <p:sp>
        <p:nvSpPr>
          <p:cNvPr id="424" name="Body Level One…"/>
          <p:cNvSpPr txBox="1"/>
          <p:nvPr>
            <p:ph type="body" sz="quarter" idx="1"/>
          </p:nvPr>
        </p:nvSpPr>
        <p:spPr>
          <a:xfrm>
            <a:off x="333924" y="3630574"/>
            <a:ext cx="6790802" cy="4464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lvl1pPr>
            <a:lvl2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lvl2pPr>
            <a:lvl3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lvl3pPr>
            <a:lvl4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lvl4pPr>
            <a:lvl5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5" name="Title Text"/>
          <p:cNvSpPr txBox="1"/>
          <p:nvPr>
            <p:ph type="title"/>
          </p:nvPr>
        </p:nvSpPr>
        <p:spPr>
          <a:xfrm>
            <a:off x="333924" y="1249512"/>
            <a:ext cx="3662102" cy="960601"/>
          </a:xfrm>
          <a:prstGeom prst="rect">
            <a:avLst/>
          </a:prstGeom>
        </p:spPr>
        <p:txBody>
          <a:bodyPr anchor="b"/>
          <a:lstStyle>
            <a:lvl1pPr algn="l">
              <a:defRPr sz="2800">
                <a:solidFill>
                  <a:srgbClr val="FFFCF5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26" name="Google Shape;294;p37"/>
          <p:cNvSpPr txBox="1"/>
          <p:nvPr>
            <p:ph type="body" sz="quarter" idx="21"/>
          </p:nvPr>
        </p:nvSpPr>
        <p:spPr>
          <a:xfrm>
            <a:off x="333924" y="3184175"/>
            <a:ext cx="6790802" cy="4464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pPr>
          </a:p>
        </p:txBody>
      </p:sp>
      <p:sp>
        <p:nvSpPr>
          <p:cNvPr id="427" name="Google Shape;295;p37"/>
          <p:cNvSpPr txBox="1"/>
          <p:nvPr>
            <p:ph type="body" sz="quarter" idx="22"/>
          </p:nvPr>
        </p:nvSpPr>
        <p:spPr>
          <a:xfrm>
            <a:off x="333924" y="2737775"/>
            <a:ext cx="6790802" cy="4464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pPr>
          </a:p>
        </p:txBody>
      </p:sp>
      <p:sp>
        <p:nvSpPr>
          <p:cNvPr id="428" name="Google Shape;296;p37"/>
          <p:cNvSpPr txBox="1"/>
          <p:nvPr>
            <p:ph type="body" sz="quarter" idx="23"/>
          </p:nvPr>
        </p:nvSpPr>
        <p:spPr>
          <a:xfrm>
            <a:off x="333924" y="2291376"/>
            <a:ext cx="6790802" cy="4464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115000"/>
              </a:lnSpc>
              <a:buClr>
                <a:srgbClr val="FFFCF5"/>
              </a:buClr>
              <a:defRPr>
                <a:solidFill>
                  <a:srgbClr val="FFFCF5"/>
                </a:solidFill>
              </a:defRPr>
            </a:pPr>
          </a:p>
        </p:txBody>
      </p:sp>
      <p:sp>
        <p:nvSpPr>
          <p:cNvPr id="429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299;p38"/>
          <p:cNvSpPr txBox="1"/>
          <p:nvPr/>
        </p:nvSpPr>
        <p:spPr>
          <a:xfrm>
            <a:off x="2479675" y="2243449"/>
            <a:ext cx="4184700" cy="614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b">
            <a:spAutoFit/>
          </a:bodyPr>
          <a:lstStyle>
            <a:lvl1pPr>
              <a:lnSpc>
                <a:spcPct val="90000"/>
              </a:lnSpc>
              <a:defRPr sz="2800">
                <a:solidFill>
                  <a:srgbClr val="FFFCF5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</a:lstStyle>
          <a:p>
            <a:pPr/>
            <a:r>
              <a:t>Questions?</a:t>
            </a:r>
          </a:p>
        </p:txBody>
      </p:sp>
      <p:grpSp>
        <p:nvGrpSpPr>
          <p:cNvPr id="444" name="Google Shape;300;p38"/>
          <p:cNvGrpSpPr/>
          <p:nvPr/>
        </p:nvGrpSpPr>
        <p:grpSpPr>
          <a:xfrm>
            <a:off x="1144546" y="293546"/>
            <a:ext cx="6859428" cy="4554802"/>
            <a:chOff x="0" y="0"/>
            <a:chExt cx="6859427" cy="4554801"/>
          </a:xfrm>
        </p:grpSpPr>
        <p:grpSp>
          <p:nvGrpSpPr>
            <p:cNvPr id="441" name="Google Shape;301;p38"/>
            <p:cNvGrpSpPr/>
            <p:nvPr/>
          </p:nvGrpSpPr>
          <p:grpSpPr>
            <a:xfrm>
              <a:off x="0" y="320782"/>
              <a:ext cx="6859428" cy="3912765"/>
              <a:chOff x="0" y="0"/>
              <a:chExt cx="6859427" cy="3912764"/>
            </a:xfrm>
          </p:grpSpPr>
          <p:sp>
            <p:nvSpPr>
              <p:cNvPr id="437" name="Google Shape;302;p38"/>
              <p:cNvSpPr/>
              <p:nvPr/>
            </p:nvSpPr>
            <p:spPr>
              <a:xfrm rot="297960">
                <a:off x="5304027" y="1488077"/>
                <a:ext cx="1412713" cy="1390213"/>
              </a:xfrm>
              <a:prstGeom prst="rect">
                <a:avLst/>
              </a:prstGeom>
              <a:solidFill>
                <a:srgbClr val="FFFC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CF5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  <p:sp>
            <p:nvSpPr>
              <p:cNvPr id="438" name="Google Shape;303;p38"/>
              <p:cNvSpPr/>
              <p:nvPr/>
            </p:nvSpPr>
            <p:spPr>
              <a:xfrm flipH="1" rot="297697">
                <a:off x="136375" y="193739"/>
                <a:ext cx="4625445" cy="33540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13817" y="0"/>
                    </a:lnTo>
                    <a:lnTo>
                      <a:pt x="21600" y="10734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C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CF5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pPr>
              </a:p>
            </p:txBody>
          </p:sp>
          <p:sp>
            <p:nvSpPr>
              <p:cNvPr id="439" name="Google Shape;304;p38"/>
              <p:cNvSpPr/>
              <p:nvPr/>
            </p:nvSpPr>
            <p:spPr>
              <a:xfrm flipH="1" rot="11097697">
                <a:off x="2097308" y="364981"/>
                <a:ext cx="4625744" cy="33540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13822" y="0"/>
                    </a:lnTo>
                    <a:lnTo>
                      <a:pt x="21600" y="10727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C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CF5"/>
                    </a:solidFill>
                    <a:latin typeface="Inter Tight SemiBold"/>
                    <a:ea typeface="Inter Tight SemiBold"/>
                    <a:cs typeface="Inter Tight SemiBold"/>
                    <a:sym typeface="Inter Tight SemiBold"/>
                  </a:defRPr>
                </a:pPr>
              </a:p>
            </p:txBody>
          </p:sp>
          <p:sp>
            <p:nvSpPr>
              <p:cNvPr id="440" name="Google Shape;305;p38"/>
              <p:cNvSpPr/>
              <p:nvPr/>
            </p:nvSpPr>
            <p:spPr>
              <a:xfrm rot="297960">
                <a:off x="142403" y="1037906"/>
                <a:ext cx="1412713" cy="1390213"/>
              </a:xfrm>
              <a:prstGeom prst="rect">
                <a:avLst/>
              </a:prstGeom>
              <a:solidFill>
                <a:srgbClr val="FFFC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CF5"/>
                    </a:solidFill>
                    <a:latin typeface="Inter Tight"/>
                    <a:ea typeface="Inter Tight"/>
                    <a:cs typeface="Inter Tight"/>
                    <a:sym typeface="Inter Tight"/>
                  </a:defRPr>
                </a:pPr>
              </a:p>
            </p:txBody>
          </p:sp>
        </p:grpSp>
        <p:sp>
          <p:nvSpPr>
            <p:cNvPr id="442" name="Google Shape;306;p38"/>
            <p:cNvSpPr/>
            <p:nvPr/>
          </p:nvSpPr>
          <p:spPr>
            <a:xfrm rot="17382909">
              <a:off x="384987" y="201611"/>
              <a:ext cx="1386783" cy="1361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7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Inter Tight SemiBold"/>
                  <a:ea typeface="Inter Tight SemiBold"/>
                  <a:cs typeface="Inter Tight SemiBold"/>
                  <a:sym typeface="Inter Tight SemiBold"/>
                </a:defRPr>
              </a:pPr>
            </a:p>
          </p:txBody>
        </p:sp>
        <p:sp>
          <p:nvSpPr>
            <p:cNvPr id="443" name="Google Shape;307;p38"/>
            <p:cNvSpPr/>
            <p:nvPr/>
          </p:nvSpPr>
          <p:spPr>
            <a:xfrm rot="6582072">
              <a:off x="5089095" y="2991687"/>
              <a:ext cx="1384523" cy="136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7C3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Inter Tight SemiBold"/>
                  <a:ea typeface="Inter Tight SemiBold"/>
                  <a:cs typeface="Inter Tight SemiBold"/>
                  <a:sym typeface="Inter Tight SemiBold"/>
                </a:defRPr>
              </a:pPr>
            </a:p>
          </p:txBody>
        </p:sp>
      </p:grpSp>
      <p:sp>
        <p:nvSpPr>
          <p:cNvPr id="445" name="Title Text"/>
          <p:cNvSpPr txBox="1"/>
          <p:nvPr>
            <p:ph type="title"/>
          </p:nvPr>
        </p:nvSpPr>
        <p:spPr>
          <a:xfrm>
            <a:off x="2479675" y="2285400"/>
            <a:ext cx="4184700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446" name="Body Level One…"/>
          <p:cNvSpPr txBox="1"/>
          <p:nvPr>
            <p:ph type="body" sz="quarter" idx="1"/>
          </p:nvPr>
        </p:nvSpPr>
        <p:spPr>
          <a:xfrm>
            <a:off x="1716575" y="205550"/>
            <a:ext cx="2855401" cy="2925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>
              <a:buClrTx/>
              <a:buSzTx/>
              <a:buFontTx/>
              <a:buNone/>
              <a:defRPr sz="700">
                <a:solidFill>
                  <a:srgbClr val="FFFCF5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marL="336550" indent="241300">
              <a:buClrTx/>
              <a:buSzTx/>
              <a:buFontTx/>
              <a:buNone/>
              <a:defRPr sz="700">
                <a:solidFill>
                  <a:srgbClr val="FFFCF5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marL="336550" indent="698500">
              <a:buClrTx/>
              <a:buSzTx/>
              <a:buFontTx/>
              <a:buNone/>
              <a:defRPr sz="700">
                <a:solidFill>
                  <a:srgbClr val="FFFCF5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marL="336550" indent="1155700">
              <a:buClrTx/>
              <a:buSzTx/>
              <a:buFontTx/>
              <a:buNone/>
              <a:defRPr sz="700">
                <a:solidFill>
                  <a:srgbClr val="FFFCF5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marL="336550" indent="1612900">
              <a:buClrTx/>
              <a:buSzTx/>
              <a:buFontTx/>
              <a:buNone/>
              <a:defRPr sz="700">
                <a:solidFill>
                  <a:srgbClr val="FFFCF5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7" name="Slide Number"/>
          <p:cNvSpPr txBox="1"/>
          <p:nvPr>
            <p:ph type="sldNum" sz="quarter" idx="2"/>
          </p:nvPr>
        </p:nvSpPr>
        <p:spPr>
          <a:xfrm>
            <a:off x="8514940" y="205550"/>
            <a:ext cx="294435" cy="2844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CF5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Body Level One…"/>
          <p:cNvSpPr txBox="1"/>
          <p:nvPr>
            <p:ph type="body" sz="quarter" idx="1"/>
          </p:nvPr>
        </p:nvSpPr>
        <p:spPr>
          <a:xfrm>
            <a:off x="1716575" y="205550"/>
            <a:ext cx="2855401" cy="2925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>
              <a:buClrTx/>
              <a:buSzTx/>
              <a:buFontTx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marL="336550" indent="241300">
              <a:buClrTx/>
              <a:buSzTx/>
              <a:buFontTx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marL="336550" indent="698500">
              <a:buClrTx/>
              <a:buSzTx/>
              <a:buFontTx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marL="336550" indent="1155700">
              <a:buClrTx/>
              <a:buSzTx/>
              <a:buFontTx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marL="336550" indent="1612900">
              <a:buClrTx/>
              <a:buSzTx/>
              <a:buFontTx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5" name="Slide Number"/>
          <p:cNvSpPr txBox="1"/>
          <p:nvPr>
            <p:ph type="sldNum" sz="quarter" idx="2"/>
          </p:nvPr>
        </p:nvSpPr>
        <p:spPr>
          <a:xfrm>
            <a:off x="8572290" y="205550"/>
            <a:ext cx="294435" cy="28445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Title Text"/>
          <p:cNvSpPr txBox="1"/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b="1" sz="52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63" name="Body Level One…"/>
          <p:cNvSpPr txBox="1"/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292100" indent="-127000" algn="ctr">
              <a:buClrTx/>
              <a:buSzTx/>
              <a:buFontTx/>
              <a:buNone/>
              <a:defRPr sz="28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292100" indent="342900" algn="ctr">
              <a:buClrTx/>
              <a:buSzTx/>
              <a:buFontTx/>
              <a:buNone/>
              <a:defRPr sz="28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292100" indent="787400" algn="ctr">
              <a:buClrTx/>
              <a:buSzTx/>
              <a:buFontTx/>
              <a:buNone/>
              <a:defRPr sz="28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292100" indent="1244600" algn="ctr">
              <a:buClrTx/>
              <a:buSzTx/>
              <a:buFontTx/>
              <a:buNone/>
              <a:defRPr sz="28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92100" indent="1701800" algn="ctr">
              <a:buClrTx/>
              <a:buSzTx/>
              <a:buFontTx/>
              <a:buNone/>
              <a:defRPr sz="28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4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46" name="Body Level One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7" name="Google Shape;30;p5"/>
          <p:cNvSpPr txBox="1"/>
          <p:nvPr>
            <p:ph type="body" sz="half" idx="21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b="1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72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_1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b="1" sz="34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80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84250" indent="-34925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1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_1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b="1" sz="34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89" name="Body Level One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17500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65200" indent="-355600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422400" indent="-355600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79600" indent="-355600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336800" indent="-355600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0" name="Google Shape;333;p44"/>
          <p:cNvSpPr txBox="1"/>
          <p:nvPr>
            <p:ph type="body" sz="half" idx="21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17500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491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b="1" sz="34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99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 algn="l">
              <a:lnSpc>
                <a:spcPct val="90000"/>
              </a:lnSpc>
              <a:defRPr b="1" sz="24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07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8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Title Text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/>
          <a:lstStyle>
            <a:lvl1pPr algn="l">
              <a:lnSpc>
                <a:spcPct val="90000"/>
              </a:lnSpc>
              <a:defRPr b="1" sz="48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16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346;p48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D0E0E3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524" name="Title Text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b="1" sz="42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25" name="Body Level One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292100" indent="-127000" algn="ctr">
              <a:buClrTx/>
              <a:buSzTx/>
              <a:buFontTx/>
              <a:buNone/>
              <a:defRPr sz="21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292100" indent="342900" algn="ctr">
              <a:buClrTx/>
              <a:buSzTx/>
              <a:buFontTx/>
              <a:buNone/>
              <a:defRPr sz="21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292100" indent="787400" algn="ctr">
              <a:buClrTx/>
              <a:buSzTx/>
              <a:buFontTx/>
              <a:buNone/>
              <a:defRPr sz="21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292100" indent="1244600" algn="ctr">
              <a:buClrTx/>
              <a:buSzTx/>
              <a:buFontTx/>
              <a:buNone/>
              <a:defRPr sz="21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92100" indent="1701800" algn="ctr">
              <a:buClrTx/>
              <a:buSzTx/>
              <a:buFontTx/>
              <a:buNone/>
              <a:defRPr sz="21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6" name="Google Shape;349;p48"/>
          <p:cNvSpPr txBox="1"/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527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Body Level One…"/>
          <p:cNvSpPr txBox="1"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28600" indent="0">
              <a:buClrTx/>
              <a:buSzTx/>
              <a:buFontTx/>
              <a:buNone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84250" indent="-349250">
              <a:buClrTx/>
              <a:buSzPts val="1000"/>
              <a:buFontTx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>
              <a:buClrTx/>
              <a:buSzPts val="1000"/>
              <a:buFontTx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>
              <a:buClrTx/>
              <a:buSzPts val="1000"/>
              <a:buFontTx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>
              <a:buClrTx/>
              <a:buSzPts val="1000"/>
              <a:buFontTx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5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xx%"/>
          <p:cNvSpPr txBox="1"/>
          <p:nvPr>
            <p:ph type="title" hasCustomPrompt="1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b="1" sz="120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xx%</a:t>
            </a:r>
          </a:p>
        </p:txBody>
      </p:sp>
      <p:sp>
        <p:nvSpPr>
          <p:cNvPr id="543" name="Body Level One…"/>
          <p:cNvSpPr txBox="1"/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2100" algn="ctr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84250" indent="-349250" algn="ctr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 algn="ctr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 algn="ctr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 algn="ctr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4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7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Title Text"/>
          <p:cNvSpPr txBox="1"/>
          <p:nvPr>
            <p:ph type="title"/>
          </p:nvPr>
        </p:nvSpPr>
        <p:spPr>
          <a:xfrm>
            <a:off x="677324" y="1832774"/>
            <a:ext cx="3217201" cy="1484101"/>
          </a:xfrm>
          <a:prstGeom prst="rect">
            <a:avLst/>
          </a:prstGeom>
        </p:spPr>
        <p:txBody>
          <a:bodyPr/>
          <a:lstStyle>
            <a:lvl1pPr algn="l">
              <a:lnSpc>
                <a:spcPct val="90000"/>
              </a:lnSpc>
              <a:defRPr b="1" sz="42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9" name="Body Level One…"/>
          <p:cNvSpPr txBox="1"/>
          <p:nvPr>
            <p:ph type="body" sz="quarter" idx="1"/>
          </p:nvPr>
        </p:nvSpPr>
        <p:spPr>
          <a:xfrm>
            <a:off x="4406650" y="393749"/>
            <a:ext cx="4409700" cy="5427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292100" indent="-127000">
              <a:buClrTx/>
              <a:buSzTx/>
              <a:buFontTx/>
              <a:buNone/>
              <a:defRPr sz="2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292100" indent="342900">
              <a:buClrTx/>
              <a:buSzTx/>
              <a:buFontTx/>
              <a:buNone/>
              <a:defRPr sz="2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292100" indent="787400">
              <a:buClrTx/>
              <a:buSzTx/>
              <a:buFontTx/>
              <a:buNone/>
              <a:defRPr sz="2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292100" indent="1244600">
              <a:buClrTx/>
              <a:buSzTx/>
              <a:buFontTx/>
              <a:buNone/>
              <a:defRPr sz="2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92100" indent="1701800">
              <a:buClrTx/>
              <a:buSzTx/>
              <a:buFontTx/>
              <a:buNone/>
              <a:defRPr sz="2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0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8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b="1" sz="34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68" name="Body Level One…"/>
          <p:cNvSpPr txBox="1"/>
          <p:nvPr>
            <p:ph type="body" sz="half" idx="1"/>
          </p:nvPr>
        </p:nvSpPr>
        <p:spPr>
          <a:xfrm>
            <a:off x="311699" y="1152475"/>
            <a:ext cx="4473902" cy="34164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84250" indent="-34925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9" name="Google Shape;372;p53"/>
          <p:cNvSpPr/>
          <p:nvPr>
            <p:ph type="pic" sz="half" idx="21"/>
          </p:nvPr>
        </p:nvSpPr>
        <p:spPr>
          <a:xfrm>
            <a:off x="4992023" y="1152774"/>
            <a:ext cx="3840302" cy="34164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70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Title Text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/>
          <a:lstStyle>
            <a:lvl1pPr algn="l">
              <a:lnSpc>
                <a:spcPct val="90000"/>
              </a:lnSpc>
              <a:defRPr b="1" sz="30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78" name="Body Level One…"/>
          <p:cNvSpPr txBox="1"/>
          <p:nvPr>
            <p:ph type="body" sz="quarter" idx="1"/>
          </p:nvPr>
        </p:nvSpPr>
        <p:spPr>
          <a:xfrm>
            <a:off x="483150" y="2237788"/>
            <a:ext cx="3619800" cy="23736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84250" indent="-34925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9" name="Google Shape;378;p54"/>
          <p:cNvSpPr txBox="1"/>
          <p:nvPr>
            <p:ph type="body" sz="quarter" idx="21"/>
          </p:nvPr>
        </p:nvSpPr>
        <p:spPr>
          <a:xfrm>
            <a:off x="5048000" y="2237788"/>
            <a:ext cx="3619800" cy="23736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580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2_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Body Level One…"/>
          <p:cNvSpPr txBox="1"/>
          <p:nvPr>
            <p:ph type="body" sz="quarter" idx="1"/>
          </p:nvPr>
        </p:nvSpPr>
        <p:spPr>
          <a:xfrm>
            <a:off x="483175" y="2417499"/>
            <a:ext cx="2455500" cy="23736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84250" indent="-34925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8" name="Google Shape;384;p55"/>
          <p:cNvSpPr txBox="1"/>
          <p:nvPr>
            <p:ph type="body" sz="quarter" idx="21"/>
          </p:nvPr>
        </p:nvSpPr>
        <p:spPr>
          <a:xfrm>
            <a:off x="3347725" y="2417499"/>
            <a:ext cx="2455501" cy="23736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589" name="Google Shape;385;p55"/>
          <p:cNvSpPr txBox="1"/>
          <p:nvPr>
            <p:ph type="body" sz="quarter" idx="22"/>
          </p:nvPr>
        </p:nvSpPr>
        <p:spPr>
          <a:xfrm>
            <a:off x="6212275" y="2417499"/>
            <a:ext cx="2455501" cy="23736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292100">
              <a:lnSpc>
                <a:spcPct val="115000"/>
              </a:lnSpc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590" name="Title Text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/>
          <a:lstStyle>
            <a:lvl1pPr algn="l">
              <a:lnSpc>
                <a:spcPct val="90000"/>
              </a:lnSpc>
              <a:defRPr b="1" sz="30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91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3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Body Level One…"/>
          <p:cNvSpPr txBox="1"/>
          <p:nvPr>
            <p:ph type="body" sz="quarter" idx="1"/>
          </p:nvPr>
        </p:nvSpPr>
        <p:spPr>
          <a:xfrm>
            <a:off x="366724" y="1759093"/>
            <a:ext cx="3838501" cy="11385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17500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1123950" indent="-488950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488439" indent="-408939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945639" indent="-408939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402839" indent="-408939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9" name="Google Shape;393;p56"/>
          <p:cNvSpPr txBox="1"/>
          <p:nvPr>
            <p:ph type="body" sz="quarter" idx="21"/>
          </p:nvPr>
        </p:nvSpPr>
        <p:spPr>
          <a:xfrm>
            <a:off x="4938724" y="1759093"/>
            <a:ext cx="3838500" cy="1138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17500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600" name="Google Shape;394;p56"/>
          <p:cNvSpPr txBox="1"/>
          <p:nvPr>
            <p:ph type="body" sz="quarter" idx="22"/>
          </p:nvPr>
        </p:nvSpPr>
        <p:spPr>
          <a:xfrm>
            <a:off x="366749" y="3648574"/>
            <a:ext cx="3838501" cy="11385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17500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601" name="Google Shape;395;p56"/>
          <p:cNvSpPr txBox="1"/>
          <p:nvPr>
            <p:ph type="body" sz="quarter" idx="23"/>
          </p:nvPr>
        </p:nvSpPr>
        <p:spPr>
          <a:xfrm>
            <a:off x="4938750" y="3648574"/>
            <a:ext cx="3838500" cy="11385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17500">
              <a:lnSpc>
                <a:spcPct val="115000"/>
              </a:lnSpc>
              <a:buClr>
                <a:srgbClr val="121212"/>
              </a:buClr>
              <a:buSzPts val="1400"/>
              <a:defRPr sz="14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602" name="Title Text"/>
          <p:cNvSpPr txBox="1"/>
          <p:nvPr>
            <p:ph type="title"/>
          </p:nvPr>
        </p:nvSpPr>
        <p:spPr>
          <a:xfrm>
            <a:off x="366749" y="450025"/>
            <a:ext cx="8184601" cy="758100"/>
          </a:xfrm>
          <a:prstGeom prst="rect">
            <a:avLst/>
          </a:prstGeom>
        </p:spPr>
        <p:txBody>
          <a:bodyPr/>
          <a:lstStyle>
            <a:lvl1pPr algn="l">
              <a:lnSpc>
                <a:spcPct val="90000"/>
              </a:lnSpc>
              <a:defRPr b="1" sz="30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03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_1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b="1" sz="34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11" name="Google Shape;404;p57"/>
          <p:cNvSpPr/>
          <p:nvPr>
            <p:ph type="pic" idx="21"/>
          </p:nvPr>
        </p:nvSpPr>
        <p:spPr>
          <a:xfrm>
            <a:off x="311699" y="1170424"/>
            <a:ext cx="8520602" cy="34929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12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4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Body Level One…"/>
          <p:cNvSpPr txBox="1"/>
          <p:nvPr>
            <p:ph type="body" sz="quarter" idx="1"/>
          </p:nvPr>
        </p:nvSpPr>
        <p:spPr>
          <a:xfrm>
            <a:off x="311699" y="4080224"/>
            <a:ext cx="4027501" cy="926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0" name="Google Shape;407;p58"/>
          <p:cNvSpPr/>
          <p:nvPr>
            <p:ph type="pic" sz="half" idx="21"/>
          </p:nvPr>
        </p:nvSpPr>
        <p:spPr>
          <a:xfrm>
            <a:off x="4804824" y="1133300"/>
            <a:ext cx="4027501" cy="23928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21" name="Google Shape;408;p58"/>
          <p:cNvSpPr/>
          <p:nvPr>
            <p:ph type="pic" sz="half" idx="22"/>
          </p:nvPr>
        </p:nvSpPr>
        <p:spPr>
          <a:xfrm>
            <a:off x="311724" y="1133300"/>
            <a:ext cx="4027501" cy="23928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22" name="Google Shape;409;p58"/>
          <p:cNvSpPr txBox="1"/>
          <p:nvPr>
            <p:ph type="body" sz="quarter" idx="23"/>
          </p:nvPr>
        </p:nvSpPr>
        <p:spPr>
          <a:xfrm>
            <a:off x="4804824" y="4080224"/>
            <a:ext cx="4027501" cy="9261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623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b="1" sz="34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24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4_1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Body Level One…"/>
          <p:cNvSpPr txBox="1"/>
          <p:nvPr>
            <p:ph type="body" sz="quarter" idx="1"/>
          </p:nvPr>
        </p:nvSpPr>
        <p:spPr>
          <a:xfrm>
            <a:off x="311699" y="3911699"/>
            <a:ext cx="2627101" cy="10185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2" name="Google Shape;416;p59"/>
          <p:cNvSpPr/>
          <p:nvPr>
            <p:ph type="pic" sz="quarter" idx="21"/>
          </p:nvPr>
        </p:nvSpPr>
        <p:spPr>
          <a:xfrm>
            <a:off x="6205225" y="1128325"/>
            <a:ext cx="2627101" cy="2273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33" name="Google Shape;417;p59"/>
          <p:cNvSpPr/>
          <p:nvPr>
            <p:ph type="pic" sz="quarter" idx="22"/>
          </p:nvPr>
        </p:nvSpPr>
        <p:spPr>
          <a:xfrm>
            <a:off x="311724" y="1128325"/>
            <a:ext cx="2627101" cy="2273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34" name="Google Shape;418;p59"/>
          <p:cNvSpPr txBox="1"/>
          <p:nvPr>
            <p:ph type="body" sz="quarter" idx="23"/>
          </p:nvPr>
        </p:nvSpPr>
        <p:spPr>
          <a:xfrm>
            <a:off x="6205225" y="3911699"/>
            <a:ext cx="2627100" cy="10185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635" name="Google Shape;419;p59"/>
          <p:cNvSpPr/>
          <p:nvPr>
            <p:ph type="pic" sz="quarter" idx="24"/>
          </p:nvPr>
        </p:nvSpPr>
        <p:spPr>
          <a:xfrm>
            <a:off x="3255250" y="1128325"/>
            <a:ext cx="2627101" cy="2273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36" name="Google Shape;420;p59"/>
          <p:cNvSpPr txBox="1"/>
          <p:nvPr>
            <p:ph type="body" sz="quarter" idx="25"/>
          </p:nvPr>
        </p:nvSpPr>
        <p:spPr>
          <a:xfrm>
            <a:off x="3255250" y="3911699"/>
            <a:ext cx="2627100" cy="10185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indent="-304800">
              <a:lnSpc>
                <a:spcPct val="115000"/>
              </a:lnSpc>
              <a:buClr>
                <a:srgbClr val="121212"/>
              </a:buClr>
              <a:buSzPts val="1200"/>
              <a:defRPr sz="12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637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b="1" sz="34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38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5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427;p60"/>
          <p:cNvSpPr/>
          <p:nvPr>
            <p:ph type="pic" idx="21"/>
          </p:nvPr>
        </p:nvSpPr>
        <p:spPr>
          <a:xfrm>
            <a:off x="311699" y="445025"/>
            <a:ext cx="8520602" cy="42183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46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_6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431;p61"/>
          <p:cNvSpPr/>
          <p:nvPr>
            <p:ph type="pic" sz="quarter" idx="21"/>
          </p:nvPr>
        </p:nvSpPr>
        <p:spPr>
          <a:xfrm>
            <a:off x="3389600" y="118913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54" name="Google Shape;432;p61"/>
          <p:cNvSpPr/>
          <p:nvPr>
            <p:ph type="pic" sz="quarter" idx="22"/>
          </p:nvPr>
        </p:nvSpPr>
        <p:spPr>
          <a:xfrm>
            <a:off x="5195935" y="118913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55" name="Google Shape;433;p61"/>
          <p:cNvSpPr/>
          <p:nvPr>
            <p:ph type="pic" sz="quarter" idx="23"/>
          </p:nvPr>
        </p:nvSpPr>
        <p:spPr>
          <a:xfrm>
            <a:off x="7002270" y="118913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56" name="Google Shape;434;p61"/>
          <p:cNvSpPr/>
          <p:nvPr>
            <p:ph type="pic" sz="quarter" idx="24"/>
          </p:nvPr>
        </p:nvSpPr>
        <p:spPr>
          <a:xfrm>
            <a:off x="3389588" y="1804211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57" name="Google Shape;435;p61"/>
          <p:cNvSpPr/>
          <p:nvPr>
            <p:ph type="pic" sz="quarter" idx="25"/>
          </p:nvPr>
        </p:nvSpPr>
        <p:spPr>
          <a:xfrm>
            <a:off x="5195921" y="1804211"/>
            <a:ext cx="1643702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58" name="Google Shape;436;p61"/>
          <p:cNvSpPr/>
          <p:nvPr>
            <p:ph type="pic" sz="quarter" idx="26"/>
          </p:nvPr>
        </p:nvSpPr>
        <p:spPr>
          <a:xfrm>
            <a:off x="7002257" y="1804211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59" name="Title Text"/>
          <p:cNvSpPr txBox="1"/>
          <p:nvPr>
            <p:ph type="title"/>
          </p:nvPr>
        </p:nvSpPr>
        <p:spPr>
          <a:xfrm>
            <a:off x="351550" y="445025"/>
            <a:ext cx="2596801" cy="17064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b="1" sz="34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60" name="Google Shape;438;p61"/>
          <p:cNvSpPr/>
          <p:nvPr>
            <p:ph type="pic" sz="quarter" idx="27"/>
          </p:nvPr>
        </p:nvSpPr>
        <p:spPr>
          <a:xfrm>
            <a:off x="3389588" y="3489487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61" name="Google Shape;439;p61"/>
          <p:cNvSpPr/>
          <p:nvPr>
            <p:ph type="pic" sz="quarter" idx="28"/>
          </p:nvPr>
        </p:nvSpPr>
        <p:spPr>
          <a:xfrm>
            <a:off x="5195921" y="3489487"/>
            <a:ext cx="1643702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62" name="Google Shape;440;p61"/>
          <p:cNvSpPr/>
          <p:nvPr>
            <p:ph type="pic" sz="quarter" idx="29"/>
          </p:nvPr>
        </p:nvSpPr>
        <p:spPr>
          <a:xfrm>
            <a:off x="7002257" y="3489487"/>
            <a:ext cx="1643701" cy="15351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63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_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 algn="l"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64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304800">
              <a:buSzPts val="1200"/>
              <a:defRPr sz="1200"/>
            </a:lvl1pPr>
            <a:lvl2pPr indent="-304800">
              <a:buSzPts val="1200"/>
              <a:defRPr sz="1200"/>
            </a:lvl2pPr>
            <a:lvl3pPr indent="-304800">
              <a:buSzPts val="1200"/>
              <a:defRPr sz="1200"/>
            </a:lvl3pPr>
            <a:lvl4pPr indent="-304800">
              <a:buSzPts val="1200"/>
              <a:defRPr sz="1200"/>
            </a:lvl4pPr>
            <a:lvl5pPr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Body Level One…"/>
          <p:cNvSpPr txBox="1"/>
          <p:nvPr>
            <p:ph type="body" sz="quarter" idx="1"/>
          </p:nvPr>
        </p:nvSpPr>
        <p:spPr>
          <a:xfrm>
            <a:off x="196950" y="4737749"/>
            <a:ext cx="1860302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indent="-279400">
              <a:lnSpc>
                <a:spcPct val="115000"/>
              </a:lnSpc>
              <a:buClr>
                <a:srgbClr val="F3F0DF"/>
              </a:buClr>
              <a:buSzPts val="800"/>
              <a:defRPr sz="8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79400">
              <a:lnSpc>
                <a:spcPct val="115000"/>
              </a:lnSpc>
              <a:buClr>
                <a:srgbClr val="F3F0DF"/>
              </a:buClr>
              <a:buSzPts val="800"/>
              <a:defRPr sz="8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79400">
              <a:lnSpc>
                <a:spcPct val="115000"/>
              </a:lnSpc>
              <a:buClr>
                <a:srgbClr val="F3F0DF"/>
              </a:buClr>
              <a:buSzPts val="800"/>
              <a:defRPr sz="8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79400">
              <a:lnSpc>
                <a:spcPct val="115000"/>
              </a:lnSpc>
              <a:buClr>
                <a:srgbClr val="F3F0DF"/>
              </a:buClr>
              <a:buSzPts val="800"/>
              <a:defRPr sz="8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79400">
              <a:lnSpc>
                <a:spcPct val="115000"/>
              </a:lnSpc>
              <a:buClr>
                <a:srgbClr val="F3F0DF"/>
              </a:buClr>
              <a:buSzPts val="800"/>
              <a:defRPr sz="8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1" name="Title Text"/>
          <p:cNvSpPr txBox="1"/>
          <p:nvPr>
            <p:ph type="title"/>
          </p:nvPr>
        </p:nvSpPr>
        <p:spPr>
          <a:xfrm>
            <a:off x="196950" y="223825"/>
            <a:ext cx="8011801" cy="18771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b="1" sz="6700">
                <a:solidFill>
                  <a:srgbClr val="F3F0D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72" name="Google Shape;445;p62"/>
          <p:cNvSpPr/>
          <p:nvPr>
            <p:ph type="pic" sz="half" idx="21"/>
          </p:nvPr>
        </p:nvSpPr>
        <p:spPr>
          <a:xfrm>
            <a:off x="4437577" y="2171250"/>
            <a:ext cx="4509601" cy="2775600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73" name="Google Shape;446;p62"/>
          <p:cNvSpPr txBox="1"/>
          <p:nvPr>
            <p:ph type="body" sz="quarter" idx="22"/>
          </p:nvPr>
        </p:nvSpPr>
        <p:spPr>
          <a:xfrm>
            <a:off x="7087526" y="196724"/>
            <a:ext cx="19335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algn="r" defTabSz="365760">
              <a:lnSpc>
                <a:spcPct val="115000"/>
              </a:lnSpc>
              <a:buClr>
                <a:srgbClr val="F3F0DF"/>
              </a:buClr>
              <a:buSzPts val="300"/>
              <a:defRPr sz="32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674" name="Slide Number"/>
          <p:cNvSpPr txBox="1"/>
          <p:nvPr>
            <p:ph type="sldNum" sz="quarter" idx="2"/>
          </p:nvPr>
        </p:nvSpPr>
        <p:spPr>
          <a:xfrm>
            <a:off x="4419600" y="4767262"/>
            <a:ext cx="2133600" cy="2844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Title Text"/>
          <p:cNvSpPr txBox="1"/>
          <p:nvPr>
            <p:ph type="title"/>
          </p:nvPr>
        </p:nvSpPr>
        <p:spPr>
          <a:xfrm>
            <a:off x="511953" y="588599"/>
            <a:ext cx="7464301" cy="841800"/>
          </a:xfrm>
          <a:prstGeom prst="rect">
            <a:avLst/>
          </a:prstGeom>
        </p:spPr>
        <p:txBody>
          <a:bodyPr/>
          <a:lstStyle>
            <a:lvl1pPr algn="l">
              <a:lnSpc>
                <a:spcPct val="90000"/>
              </a:lnSpc>
              <a:defRPr b="1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82" name="Body Level One…"/>
          <p:cNvSpPr txBox="1"/>
          <p:nvPr>
            <p:ph type="body" sz="quarter" idx="1"/>
          </p:nvPr>
        </p:nvSpPr>
        <p:spPr>
          <a:xfrm>
            <a:off x="196950" y="196724"/>
            <a:ext cx="1860302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indent="-279400">
              <a:lnSpc>
                <a:spcPct val="115000"/>
              </a:lnSpc>
              <a:buClr>
                <a:srgbClr val="005088"/>
              </a:buClr>
              <a:buSzPts val="800"/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79400">
              <a:lnSpc>
                <a:spcPct val="115000"/>
              </a:lnSpc>
              <a:buClr>
                <a:srgbClr val="005088"/>
              </a:buClr>
              <a:buSzPts val="800"/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79400">
              <a:lnSpc>
                <a:spcPct val="115000"/>
              </a:lnSpc>
              <a:buClr>
                <a:srgbClr val="005088"/>
              </a:buClr>
              <a:buSzPts val="800"/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79400">
              <a:lnSpc>
                <a:spcPct val="115000"/>
              </a:lnSpc>
              <a:buClr>
                <a:srgbClr val="005088"/>
              </a:buClr>
              <a:buSzPts val="800"/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79400">
              <a:lnSpc>
                <a:spcPct val="115000"/>
              </a:lnSpc>
              <a:buClr>
                <a:srgbClr val="005088"/>
              </a:buClr>
              <a:buSzPts val="800"/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3" name="Google Shape;455;p63"/>
          <p:cNvSpPr txBox="1"/>
          <p:nvPr>
            <p:ph type="body" sz="quarter" idx="21"/>
          </p:nvPr>
        </p:nvSpPr>
        <p:spPr>
          <a:xfrm>
            <a:off x="7087526" y="196724"/>
            <a:ext cx="19335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algn="r" defTabSz="365760">
              <a:lnSpc>
                <a:spcPct val="115000"/>
              </a:lnSpc>
              <a:buClr>
                <a:srgbClr val="005088"/>
              </a:buClr>
              <a:buSzPts val="300"/>
              <a:defRPr sz="32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684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Body Level One…"/>
          <p:cNvSpPr txBox="1"/>
          <p:nvPr>
            <p:ph type="body" sz="half" idx="1"/>
          </p:nvPr>
        </p:nvSpPr>
        <p:spPr>
          <a:xfrm>
            <a:off x="975299" y="1864049"/>
            <a:ext cx="7193401" cy="1415402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92100" indent="-127000" algn="ctr">
              <a:buClrTx/>
              <a:buSzTx/>
              <a:buFontTx/>
              <a:buNone/>
              <a:defRPr sz="26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292100" indent="342900" algn="ctr">
              <a:buClrTx/>
              <a:buSzTx/>
              <a:buFontTx/>
              <a:buNone/>
              <a:defRPr sz="26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292100" indent="787400" algn="ctr">
              <a:buClrTx/>
              <a:buSzTx/>
              <a:buFontTx/>
              <a:buNone/>
              <a:defRPr sz="26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292100" indent="1244600" algn="ctr">
              <a:buClrTx/>
              <a:buSzTx/>
              <a:buFontTx/>
              <a:buNone/>
              <a:defRPr sz="26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92100" indent="1701800" algn="ctr">
              <a:buClrTx/>
              <a:buSzTx/>
              <a:buFontTx/>
              <a:buNone/>
              <a:defRPr sz="26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2" name="Google Shape;459;p64"/>
          <p:cNvSpPr txBox="1"/>
          <p:nvPr>
            <p:ph type="body" sz="quarter" idx="21"/>
          </p:nvPr>
        </p:nvSpPr>
        <p:spPr>
          <a:xfrm>
            <a:off x="196950" y="196724"/>
            <a:ext cx="1859102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defTabSz="365760">
              <a:lnSpc>
                <a:spcPct val="115000"/>
              </a:lnSpc>
              <a:buClr>
                <a:srgbClr val="005088"/>
              </a:buClr>
              <a:buSzPts val="300"/>
              <a:defRPr sz="32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693" name="Google Shape;460;p64"/>
          <p:cNvSpPr txBox="1"/>
          <p:nvPr>
            <p:ph type="body" sz="quarter" idx="22"/>
          </p:nvPr>
        </p:nvSpPr>
        <p:spPr>
          <a:xfrm>
            <a:off x="7087526" y="196724"/>
            <a:ext cx="19335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algn="r" defTabSz="365760">
              <a:lnSpc>
                <a:spcPct val="115000"/>
              </a:lnSpc>
              <a:buClr>
                <a:srgbClr val="005088"/>
              </a:buClr>
              <a:buSzPts val="300"/>
              <a:defRPr sz="32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694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Body Level One…"/>
          <p:cNvSpPr txBox="1"/>
          <p:nvPr>
            <p:ph type="body" sz="half" idx="1"/>
          </p:nvPr>
        </p:nvSpPr>
        <p:spPr>
          <a:xfrm>
            <a:off x="975299" y="1864049"/>
            <a:ext cx="7193401" cy="1415402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92100" indent="-127000" algn="ctr">
              <a:buClrTx/>
              <a:buSzTx/>
              <a:buFontTx/>
              <a:buNone/>
              <a:defRPr sz="2600">
                <a:solidFill>
                  <a:srgbClr val="F3F0D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292100" indent="342900" algn="ctr">
              <a:buClrTx/>
              <a:buSzTx/>
              <a:buFontTx/>
              <a:buNone/>
              <a:defRPr sz="2600">
                <a:solidFill>
                  <a:srgbClr val="F3F0D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292100" indent="787400" algn="ctr">
              <a:buClrTx/>
              <a:buSzTx/>
              <a:buFontTx/>
              <a:buNone/>
              <a:defRPr sz="2600">
                <a:solidFill>
                  <a:srgbClr val="F3F0D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292100" indent="1244600" algn="ctr">
              <a:buClrTx/>
              <a:buSzTx/>
              <a:buFontTx/>
              <a:buNone/>
              <a:defRPr sz="2600">
                <a:solidFill>
                  <a:srgbClr val="F3F0D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92100" indent="1701800" algn="ctr">
              <a:buClrTx/>
              <a:buSzTx/>
              <a:buFontTx/>
              <a:buNone/>
              <a:defRPr sz="2600">
                <a:solidFill>
                  <a:srgbClr val="F3F0D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2" name="Google Shape;464;p65"/>
          <p:cNvSpPr txBox="1"/>
          <p:nvPr>
            <p:ph type="body" sz="quarter" idx="21"/>
          </p:nvPr>
        </p:nvSpPr>
        <p:spPr>
          <a:xfrm>
            <a:off x="196950" y="196724"/>
            <a:ext cx="1860302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defTabSz="365760">
              <a:lnSpc>
                <a:spcPct val="115000"/>
              </a:lnSpc>
              <a:buClr>
                <a:srgbClr val="F3F0DF"/>
              </a:buClr>
              <a:buSzPts val="300"/>
              <a:defRPr sz="32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03" name="Google Shape;465;p65"/>
          <p:cNvSpPr txBox="1"/>
          <p:nvPr>
            <p:ph type="body" sz="quarter" idx="22"/>
          </p:nvPr>
        </p:nvSpPr>
        <p:spPr>
          <a:xfrm>
            <a:off x="7087526" y="196724"/>
            <a:ext cx="19335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algn="r" defTabSz="365760">
              <a:lnSpc>
                <a:spcPct val="115000"/>
              </a:lnSpc>
              <a:buClr>
                <a:srgbClr val="F3F0DF"/>
              </a:buClr>
              <a:buSzPts val="300"/>
              <a:defRPr sz="32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04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Title Text"/>
          <p:cNvSpPr txBox="1"/>
          <p:nvPr>
            <p:ph type="title"/>
          </p:nvPr>
        </p:nvSpPr>
        <p:spPr>
          <a:xfrm>
            <a:off x="197375" y="1052749"/>
            <a:ext cx="3151801" cy="1632901"/>
          </a:xfrm>
          <a:prstGeom prst="rect">
            <a:avLst/>
          </a:prstGeom>
        </p:spPr>
        <p:txBody>
          <a:bodyPr anchor="b"/>
          <a:lstStyle>
            <a:lvl1pPr algn="l">
              <a:lnSpc>
                <a:spcPct val="90000"/>
              </a:lnSpc>
              <a:defRPr b="1" sz="340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12" name="Body Level One…"/>
          <p:cNvSpPr txBox="1"/>
          <p:nvPr>
            <p:ph type="body" sz="quarter" idx="1"/>
          </p:nvPr>
        </p:nvSpPr>
        <p:spPr>
          <a:xfrm>
            <a:off x="197375" y="2685650"/>
            <a:ext cx="3151801" cy="18225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2100">
              <a:buClr>
                <a:srgbClr val="005088"/>
              </a:buClr>
              <a:buSzPts val="1000"/>
              <a:defRPr sz="10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92100">
              <a:buClr>
                <a:srgbClr val="005088"/>
              </a:buClr>
              <a:buSzPts val="1000"/>
              <a:defRPr sz="10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>
              <a:buClr>
                <a:srgbClr val="005088"/>
              </a:buClr>
              <a:buSzPts val="1000"/>
              <a:defRPr sz="10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>
              <a:buClr>
                <a:srgbClr val="005088"/>
              </a:buClr>
              <a:buSzPts val="1000"/>
              <a:defRPr sz="10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>
              <a:buClr>
                <a:srgbClr val="005088"/>
              </a:buClr>
              <a:buSzPts val="1000"/>
              <a:defRPr sz="10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3" name="Google Shape;470;p66"/>
          <p:cNvSpPr/>
          <p:nvPr>
            <p:ph type="pic" idx="21"/>
          </p:nvPr>
        </p:nvSpPr>
        <p:spPr>
          <a:xfrm>
            <a:off x="3726324" y="669924"/>
            <a:ext cx="5220901" cy="42768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14" name="Google Shape;471;p66"/>
          <p:cNvSpPr txBox="1"/>
          <p:nvPr>
            <p:ph type="body" sz="quarter" idx="22"/>
          </p:nvPr>
        </p:nvSpPr>
        <p:spPr>
          <a:xfrm>
            <a:off x="196950" y="196724"/>
            <a:ext cx="18606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defTabSz="365760">
              <a:lnSpc>
                <a:spcPct val="115000"/>
              </a:lnSpc>
              <a:buClr>
                <a:srgbClr val="005088"/>
              </a:buClr>
              <a:buSzPts val="300"/>
              <a:defRPr sz="32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15" name="Google Shape;472;p66"/>
          <p:cNvSpPr txBox="1"/>
          <p:nvPr>
            <p:ph type="body" sz="quarter" idx="23"/>
          </p:nvPr>
        </p:nvSpPr>
        <p:spPr>
          <a:xfrm>
            <a:off x="7087526" y="196724"/>
            <a:ext cx="19335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algn="r" defTabSz="365760">
              <a:lnSpc>
                <a:spcPct val="115000"/>
              </a:lnSpc>
              <a:buClr>
                <a:srgbClr val="005088"/>
              </a:buClr>
              <a:buSzPts val="300"/>
              <a:defRPr sz="32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16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_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Title Text"/>
          <p:cNvSpPr txBox="1"/>
          <p:nvPr>
            <p:ph type="title"/>
          </p:nvPr>
        </p:nvSpPr>
        <p:spPr>
          <a:xfrm>
            <a:off x="197375" y="1052749"/>
            <a:ext cx="3151801" cy="1632901"/>
          </a:xfrm>
          <a:prstGeom prst="rect">
            <a:avLst/>
          </a:prstGeom>
        </p:spPr>
        <p:txBody>
          <a:bodyPr anchor="b"/>
          <a:lstStyle>
            <a:lvl1pPr algn="l">
              <a:lnSpc>
                <a:spcPct val="90000"/>
              </a:lnSpc>
              <a:defRPr b="1" sz="3400">
                <a:solidFill>
                  <a:srgbClr val="F3F0D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24" name="Body Level One…"/>
          <p:cNvSpPr txBox="1"/>
          <p:nvPr>
            <p:ph type="body" sz="quarter" idx="1"/>
          </p:nvPr>
        </p:nvSpPr>
        <p:spPr>
          <a:xfrm>
            <a:off x="197375" y="2685650"/>
            <a:ext cx="3151801" cy="18225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2100">
              <a:buClr>
                <a:srgbClr val="F3F0DF"/>
              </a:buClr>
              <a:buSzPts val="1000"/>
              <a:defRPr sz="10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92100">
              <a:buClr>
                <a:srgbClr val="F3F0DF"/>
              </a:buClr>
              <a:buSzPts val="1000"/>
              <a:defRPr sz="10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>
              <a:buClr>
                <a:srgbClr val="F3F0DF"/>
              </a:buClr>
              <a:buSzPts val="1000"/>
              <a:defRPr sz="10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>
              <a:buClr>
                <a:srgbClr val="F3F0DF"/>
              </a:buClr>
              <a:buSzPts val="1000"/>
              <a:defRPr sz="10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>
              <a:buClr>
                <a:srgbClr val="F3F0DF"/>
              </a:buClr>
              <a:buSzPts val="1000"/>
              <a:defRPr sz="10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5" name="Google Shape;477;p67"/>
          <p:cNvSpPr/>
          <p:nvPr>
            <p:ph type="pic" idx="21"/>
          </p:nvPr>
        </p:nvSpPr>
        <p:spPr>
          <a:xfrm>
            <a:off x="3726324" y="669924"/>
            <a:ext cx="5220901" cy="427680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726" name="Google Shape;478;p67"/>
          <p:cNvSpPr txBox="1"/>
          <p:nvPr>
            <p:ph type="body" sz="quarter" idx="22"/>
          </p:nvPr>
        </p:nvSpPr>
        <p:spPr>
          <a:xfrm>
            <a:off x="196950" y="196724"/>
            <a:ext cx="1860302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defTabSz="365760">
              <a:lnSpc>
                <a:spcPct val="115000"/>
              </a:lnSpc>
              <a:buClr>
                <a:srgbClr val="F3F0DF"/>
              </a:buClr>
              <a:buSzPts val="300"/>
              <a:defRPr sz="32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27" name="Google Shape;479;p67"/>
          <p:cNvSpPr txBox="1"/>
          <p:nvPr>
            <p:ph type="body" sz="quarter" idx="23"/>
          </p:nvPr>
        </p:nvSpPr>
        <p:spPr>
          <a:xfrm>
            <a:off x="7087526" y="196724"/>
            <a:ext cx="19335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algn="r" defTabSz="365760">
              <a:lnSpc>
                <a:spcPct val="115000"/>
              </a:lnSpc>
              <a:buClr>
                <a:srgbClr val="F3F0DF"/>
              </a:buClr>
              <a:buSzPts val="300"/>
              <a:defRPr sz="32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28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482;p68"/>
          <p:cNvSpPr/>
          <p:nvPr/>
        </p:nvSpPr>
        <p:spPr>
          <a:xfrm>
            <a:off x="4305000" y="-125"/>
            <a:ext cx="4839000" cy="5143501"/>
          </a:xfrm>
          <a:prstGeom prst="rect">
            <a:avLst/>
          </a:prstGeom>
          <a:solidFill>
            <a:srgbClr val="005088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5088"/>
                </a:solidFill>
              </a:defRPr>
            </a:pPr>
          </a:p>
        </p:txBody>
      </p:sp>
      <p:sp>
        <p:nvSpPr>
          <p:cNvPr id="736" name="Title Text"/>
          <p:cNvSpPr txBox="1"/>
          <p:nvPr>
            <p:ph type="title"/>
          </p:nvPr>
        </p:nvSpPr>
        <p:spPr>
          <a:xfrm>
            <a:off x="197375" y="1052749"/>
            <a:ext cx="3151801" cy="1632901"/>
          </a:xfrm>
          <a:prstGeom prst="rect">
            <a:avLst/>
          </a:prstGeom>
        </p:spPr>
        <p:txBody>
          <a:bodyPr anchor="b"/>
          <a:lstStyle>
            <a:lvl1pPr algn="l">
              <a:lnSpc>
                <a:spcPct val="90000"/>
              </a:lnSpc>
              <a:defRPr b="1" sz="3400">
                <a:solidFill>
                  <a:srgbClr val="12121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37" name="Body Level One…"/>
          <p:cNvSpPr txBox="1"/>
          <p:nvPr>
            <p:ph type="body" sz="quarter" idx="1"/>
          </p:nvPr>
        </p:nvSpPr>
        <p:spPr>
          <a:xfrm>
            <a:off x="197375" y="2685650"/>
            <a:ext cx="3151801" cy="18225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2100"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92100"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>
              <a:buClr>
                <a:srgbClr val="121212"/>
              </a:buClr>
              <a:buSzPts val="1000"/>
              <a:defRPr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8" name="Google Shape;486;p68"/>
          <p:cNvSpPr txBox="1"/>
          <p:nvPr>
            <p:ph type="body" sz="quarter" idx="21"/>
          </p:nvPr>
        </p:nvSpPr>
        <p:spPr>
          <a:xfrm>
            <a:off x="196950" y="196724"/>
            <a:ext cx="18606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defTabSz="365760">
              <a:lnSpc>
                <a:spcPct val="115000"/>
              </a:lnSpc>
              <a:buClr>
                <a:srgbClr val="121212"/>
              </a:buClr>
              <a:buSzPts val="300"/>
              <a:defRPr sz="32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39" name="Google Shape;487;p68"/>
          <p:cNvSpPr txBox="1"/>
          <p:nvPr>
            <p:ph type="body" sz="quarter" idx="22"/>
          </p:nvPr>
        </p:nvSpPr>
        <p:spPr>
          <a:xfrm>
            <a:off x="7087526" y="196724"/>
            <a:ext cx="19335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algn="r" defTabSz="365760">
              <a:lnSpc>
                <a:spcPct val="115000"/>
              </a:lnSpc>
              <a:buClr>
                <a:srgbClr val="F3F0DF"/>
              </a:buClr>
              <a:buSzPts val="300"/>
              <a:defRPr sz="32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40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F3F0DF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Body Level One…"/>
          <p:cNvSpPr txBox="1"/>
          <p:nvPr>
            <p:ph type="body" sz="quarter" idx="1"/>
          </p:nvPr>
        </p:nvSpPr>
        <p:spPr>
          <a:xfrm>
            <a:off x="203000" y="891450"/>
            <a:ext cx="2644800" cy="4290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indent="-342900">
              <a:buClr>
                <a:srgbClr val="121212"/>
              </a:buClr>
              <a:buSzPts val="1800"/>
              <a:defRPr sz="1800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>
              <a:buClr>
                <a:srgbClr val="121212"/>
              </a:buClr>
              <a:buSzPts val="1800"/>
              <a:defRPr sz="1800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>
              <a:buClr>
                <a:srgbClr val="121212"/>
              </a:buClr>
              <a:buSzPts val="1800"/>
              <a:defRPr sz="1800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>
              <a:buClr>
                <a:srgbClr val="121212"/>
              </a:buClr>
              <a:buSzPts val="1800"/>
              <a:defRPr sz="1800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>
              <a:buClr>
                <a:srgbClr val="121212"/>
              </a:buClr>
              <a:buSzPts val="1800"/>
              <a:defRPr sz="1800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8" name="Google Shape;491;p69"/>
          <p:cNvSpPr txBox="1"/>
          <p:nvPr>
            <p:ph type="body" sz="quarter" idx="21"/>
          </p:nvPr>
        </p:nvSpPr>
        <p:spPr>
          <a:xfrm>
            <a:off x="203000" y="1320450"/>
            <a:ext cx="2644800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65175" indent="-169417" defTabSz="530351">
              <a:buClr>
                <a:srgbClr val="121212"/>
              </a:buClr>
              <a:buSzPts val="500"/>
              <a:defRPr sz="58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49" name="Google Shape;492;p69"/>
          <p:cNvSpPr txBox="1"/>
          <p:nvPr>
            <p:ph type="body" sz="quarter" idx="22"/>
          </p:nvPr>
        </p:nvSpPr>
        <p:spPr>
          <a:xfrm>
            <a:off x="203000" y="1588650"/>
            <a:ext cx="2644800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33756" indent="-203962" defTabSz="667512">
              <a:buClr>
                <a:srgbClr val="121212"/>
              </a:buClr>
              <a:buSzPts val="500"/>
              <a:defRPr sz="584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50" name="Google Shape;493;p69"/>
          <p:cNvSpPr txBox="1"/>
          <p:nvPr>
            <p:ph type="body" sz="quarter" idx="23"/>
          </p:nvPr>
        </p:nvSpPr>
        <p:spPr>
          <a:xfrm>
            <a:off x="203000" y="2206550"/>
            <a:ext cx="2644800" cy="4290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411479" indent="-308609" defTabSz="822959">
              <a:buClr>
                <a:srgbClr val="121212"/>
              </a:buClr>
              <a:buSzPts val="1600"/>
              <a:defRPr sz="1619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pPr>
          </a:p>
        </p:txBody>
      </p:sp>
      <p:sp>
        <p:nvSpPr>
          <p:cNvPr id="751" name="Google Shape;494;p69"/>
          <p:cNvSpPr txBox="1"/>
          <p:nvPr>
            <p:ph type="body" sz="quarter" idx="24"/>
          </p:nvPr>
        </p:nvSpPr>
        <p:spPr>
          <a:xfrm>
            <a:off x="203000" y="2635549"/>
            <a:ext cx="2644800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65175" indent="-169417" defTabSz="530351">
              <a:buClr>
                <a:srgbClr val="121212"/>
              </a:buClr>
              <a:buSzPts val="500"/>
              <a:defRPr sz="58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52" name="Google Shape;495;p69"/>
          <p:cNvSpPr txBox="1"/>
          <p:nvPr>
            <p:ph type="body" sz="quarter" idx="25"/>
          </p:nvPr>
        </p:nvSpPr>
        <p:spPr>
          <a:xfrm>
            <a:off x="203000" y="2903750"/>
            <a:ext cx="2644800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33756" indent="-203962" defTabSz="667512">
              <a:buClr>
                <a:srgbClr val="121212"/>
              </a:buClr>
              <a:buSzPts val="500"/>
              <a:defRPr sz="584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53" name="Google Shape;496;p69"/>
          <p:cNvSpPr txBox="1"/>
          <p:nvPr>
            <p:ph type="body" sz="quarter" idx="26"/>
          </p:nvPr>
        </p:nvSpPr>
        <p:spPr>
          <a:xfrm>
            <a:off x="203000" y="3433400"/>
            <a:ext cx="2644800" cy="4290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411479" indent="-308609" defTabSz="822959">
              <a:buClr>
                <a:srgbClr val="121212"/>
              </a:buClr>
              <a:buSzPts val="1600"/>
              <a:defRPr sz="1619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pPr>
          </a:p>
        </p:txBody>
      </p:sp>
      <p:sp>
        <p:nvSpPr>
          <p:cNvPr id="754" name="Google Shape;497;p69"/>
          <p:cNvSpPr txBox="1"/>
          <p:nvPr>
            <p:ph type="body" sz="quarter" idx="27"/>
          </p:nvPr>
        </p:nvSpPr>
        <p:spPr>
          <a:xfrm>
            <a:off x="203000" y="3862399"/>
            <a:ext cx="2644800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65175" indent="-169417" defTabSz="530351">
              <a:buClr>
                <a:srgbClr val="121212"/>
              </a:buClr>
              <a:buSzPts val="500"/>
              <a:defRPr sz="58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55" name="Google Shape;498;p69"/>
          <p:cNvSpPr txBox="1"/>
          <p:nvPr>
            <p:ph type="body" sz="quarter" idx="28"/>
          </p:nvPr>
        </p:nvSpPr>
        <p:spPr>
          <a:xfrm>
            <a:off x="203000" y="4130599"/>
            <a:ext cx="2644800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33756" indent="-203962" defTabSz="667512">
              <a:buClr>
                <a:srgbClr val="121212"/>
              </a:buClr>
              <a:buSzPts val="500"/>
              <a:defRPr sz="584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56" name="Google Shape;499;p69"/>
          <p:cNvSpPr txBox="1"/>
          <p:nvPr>
            <p:ph type="body" sz="quarter" idx="29"/>
          </p:nvPr>
        </p:nvSpPr>
        <p:spPr>
          <a:xfrm>
            <a:off x="3249599" y="891450"/>
            <a:ext cx="2644801" cy="4290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411479" indent="-308609" defTabSz="822959">
              <a:buClr>
                <a:srgbClr val="121212"/>
              </a:buClr>
              <a:buSzPts val="1600"/>
              <a:defRPr sz="1619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pPr>
          </a:p>
        </p:txBody>
      </p:sp>
      <p:sp>
        <p:nvSpPr>
          <p:cNvPr id="757" name="Google Shape;500;p69"/>
          <p:cNvSpPr txBox="1"/>
          <p:nvPr>
            <p:ph type="body" sz="quarter" idx="30"/>
          </p:nvPr>
        </p:nvSpPr>
        <p:spPr>
          <a:xfrm>
            <a:off x="3249599" y="1320450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65175" indent="-169417" defTabSz="530351">
              <a:buClr>
                <a:srgbClr val="121212"/>
              </a:buClr>
              <a:buSzPts val="500"/>
              <a:defRPr sz="58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58" name="Google Shape;501;p69"/>
          <p:cNvSpPr txBox="1"/>
          <p:nvPr>
            <p:ph type="body" sz="quarter" idx="31"/>
          </p:nvPr>
        </p:nvSpPr>
        <p:spPr>
          <a:xfrm>
            <a:off x="3249599" y="1588650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33756" indent="-203962" defTabSz="667512">
              <a:buClr>
                <a:srgbClr val="121212"/>
              </a:buClr>
              <a:buSzPts val="500"/>
              <a:defRPr sz="584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59" name="Google Shape;502;p69"/>
          <p:cNvSpPr txBox="1"/>
          <p:nvPr>
            <p:ph type="body" sz="quarter" idx="32"/>
          </p:nvPr>
        </p:nvSpPr>
        <p:spPr>
          <a:xfrm>
            <a:off x="3249599" y="2206550"/>
            <a:ext cx="2644801" cy="4290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411479" indent="-308609" defTabSz="822959">
              <a:buClr>
                <a:srgbClr val="121212"/>
              </a:buClr>
              <a:buSzPts val="1600"/>
              <a:defRPr sz="1619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pPr>
          </a:p>
        </p:txBody>
      </p:sp>
      <p:sp>
        <p:nvSpPr>
          <p:cNvPr id="760" name="Google Shape;503;p69"/>
          <p:cNvSpPr txBox="1"/>
          <p:nvPr>
            <p:ph type="body" sz="quarter" idx="33"/>
          </p:nvPr>
        </p:nvSpPr>
        <p:spPr>
          <a:xfrm>
            <a:off x="3249599" y="2635549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65175" indent="-169417" defTabSz="530351">
              <a:buClr>
                <a:srgbClr val="121212"/>
              </a:buClr>
              <a:buSzPts val="500"/>
              <a:defRPr sz="58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61" name="Google Shape;504;p69"/>
          <p:cNvSpPr txBox="1"/>
          <p:nvPr>
            <p:ph type="body" sz="quarter" idx="34"/>
          </p:nvPr>
        </p:nvSpPr>
        <p:spPr>
          <a:xfrm>
            <a:off x="3249599" y="2903750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33756" indent="-203962" defTabSz="667512">
              <a:buClr>
                <a:srgbClr val="121212"/>
              </a:buClr>
              <a:buSzPts val="500"/>
              <a:defRPr sz="584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62" name="Google Shape;505;p69"/>
          <p:cNvSpPr txBox="1"/>
          <p:nvPr>
            <p:ph type="body" sz="quarter" idx="35"/>
          </p:nvPr>
        </p:nvSpPr>
        <p:spPr>
          <a:xfrm>
            <a:off x="3249599" y="3433400"/>
            <a:ext cx="2644801" cy="4290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411479" indent="-308609" defTabSz="822959">
              <a:buClr>
                <a:srgbClr val="121212"/>
              </a:buClr>
              <a:buSzPts val="1600"/>
              <a:defRPr sz="1619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pPr>
          </a:p>
        </p:txBody>
      </p:sp>
      <p:sp>
        <p:nvSpPr>
          <p:cNvPr id="763" name="Google Shape;506;p69"/>
          <p:cNvSpPr txBox="1"/>
          <p:nvPr>
            <p:ph type="body" sz="quarter" idx="36"/>
          </p:nvPr>
        </p:nvSpPr>
        <p:spPr>
          <a:xfrm>
            <a:off x="3249599" y="3862399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65175" indent="-169417" defTabSz="530351">
              <a:buClr>
                <a:srgbClr val="121212"/>
              </a:buClr>
              <a:buSzPts val="500"/>
              <a:defRPr sz="58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64" name="Google Shape;507;p69"/>
          <p:cNvSpPr txBox="1"/>
          <p:nvPr>
            <p:ph type="body" sz="quarter" idx="37"/>
          </p:nvPr>
        </p:nvSpPr>
        <p:spPr>
          <a:xfrm>
            <a:off x="3249599" y="4130599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33756" indent="-203962" defTabSz="667512">
              <a:buClr>
                <a:srgbClr val="121212"/>
              </a:buClr>
              <a:buSzPts val="500"/>
              <a:defRPr sz="584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65" name="Google Shape;508;p69"/>
          <p:cNvSpPr txBox="1"/>
          <p:nvPr>
            <p:ph type="body" sz="quarter" idx="38"/>
          </p:nvPr>
        </p:nvSpPr>
        <p:spPr>
          <a:xfrm>
            <a:off x="6296200" y="891450"/>
            <a:ext cx="2644801" cy="4290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411479" indent="-308609" defTabSz="822959">
              <a:buClr>
                <a:srgbClr val="121212"/>
              </a:buClr>
              <a:buSzPts val="1600"/>
              <a:defRPr sz="1619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pPr>
          </a:p>
        </p:txBody>
      </p:sp>
      <p:sp>
        <p:nvSpPr>
          <p:cNvPr id="766" name="Google Shape;509;p69"/>
          <p:cNvSpPr txBox="1"/>
          <p:nvPr>
            <p:ph type="body" sz="quarter" idx="39"/>
          </p:nvPr>
        </p:nvSpPr>
        <p:spPr>
          <a:xfrm>
            <a:off x="6296200" y="1320450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65175" indent="-169417" defTabSz="530351">
              <a:buClr>
                <a:srgbClr val="121212"/>
              </a:buClr>
              <a:buSzPts val="500"/>
              <a:defRPr sz="58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67" name="Google Shape;510;p69"/>
          <p:cNvSpPr txBox="1"/>
          <p:nvPr>
            <p:ph type="body" sz="quarter" idx="40"/>
          </p:nvPr>
        </p:nvSpPr>
        <p:spPr>
          <a:xfrm>
            <a:off x="6296200" y="1588650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33756" indent="-203962" defTabSz="667512">
              <a:buClr>
                <a:srgbClr val="121212"/>
              </a:buClr>
              <a:buSzPts val="500"/>
              <a:defRPr sz="584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68" name="Google Shape;511;p69"/>
          <p:cNvSpPr txBox="1"/>
          <p:nvPr>
            <p:ph type="body" sz="quarter" idx="41"/>
          </p:nvPr>
        </p:nvSpPr>
        <p:spPr>
          <a:xfrm>
            <a:off x="6296200" y="2206550"/>
            <a:ext cx="2644801" cy="4290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411479" indent="-308609" defTabSz="822959">
              <a:buClr>
                <a:srgbClr val="121212"/>
              </a:buClr>
              <a:buSzPts val="1600"/>
              <a:defRPr sz="1619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pPr>
          </a:p>
        </p:txBody>
      </p:sp>
      <p:sp>
        <p:nvSpPr>
          <p:cNvPr id="769" name="Google Shape;512;p69"/>
          <p:cNvSpPr txBox="1"/>
          <p:nvPr>
            <p:ph type="body" sz="quarter" idx="42"/>
          </p:nvPr>
        </p:nvSpPr>
        <p:spPr>
          <a:xfrm>
            <a:off x="6296200" y="2635549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65175" indent="-169417" defTabSz="530351">
              <a:buClr>
                <a:srgbClr val="121212"/>
              </a:buClr>
              <a:buSzPts val="500"/>
              <a:defRPr sz="58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70" name="Google Shape;513;p69"/>
          <p:cNvSpPr txBox="1"/>
          <p:nvPr>
            <p:ph type="body" sz="quarter" idx="43"/>
          </p:nvPr>
        </p:nvSpPr>
        <p:spPr>
          <a:xfrm>
            <a:off x="6296200" y="2903750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33756" indent="-203962" defTabSz="667512">
              <a:buClr>
                <a:srgbClr val="121212"/>
              </a:buClr>
              <a:buSzPts val="500"/>
              <a:defRPr sz="584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71" name="Google Shape;514;p69"/>
          <p:cNvSpPr txBox="1"/>
          <p:nvPr>
            <p:ph type="body" sz="quarter" idx="44"/>
          </p:nvPr>
        </p:nvSpPr>
        <p:spPr>
          <a:xfrm>
            <a:off x="6296200" y="3433400"/>
            <a:ext cx="2644801" cy="4290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411479" indent="-308609" defTabSz="822959">
              <a:buClr>
                <a:srgbClr val="121212"/>
              </a:buClr>
              <a:buSzPts val="1600"/>
              <a:defRPr sz="1619">
                <a:solidFill>
                  <a:srgbClr val="12121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pPr>
          </a:p>
        </p:txBody>
      </p:sp>
      <p:sp>
        <p:nvSpPr>
          <p:cNvPr id="772" name="Google Shape;515;p69"/>
          <p:cNvSpPr txBox="1"/>
          <p:nvPr>
            <p:ph type="body" sz="quarter" idx="45"/>
          </p:nvPr>
        </p:nvSpPr>
        <p:spPr>
          <a:xfrm>
            <a:off x="6296200" y="3862399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65175" indent="-169417" defTabSz="530351">
              <a:buClr>
                <a:srgbClr val="121212"/>
              </a:buClr>
              <a:buSzPts val="500"/>
              <a:defRPr sz="58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73" name="Google Shape;516;p69"/>
          <p:cNvSpPr txBox="1"/>
          <p:nvPr>
            <p:ph type="body" sz="quarter" idx="46"/>
          </p:nvPr>
        </p:nvSpPr>
        <p:spPr>
          <a:xfrm>
            <a:off x="6296200" y="4130599"/>
            <a:ext cx="2644801" cy="268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33756" indent="-203962" defTabSz="667512">
              <a:buClr>
                <a:srgbClr val="121212"/>
              </a:buClr>
              <a:buSzPts val="500"/>
              <a:defRPr sz="584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74" name="Google Shape;517;p69"/>
          <p:cNvSpPr txBox="1"/>
          <p:nvPr>
            <p:ph type="body" sz="quarter" idx="47"/>
          </p:nvPr>
        </p:nvSpPr>
        <p:spPr>
          <a:xfrm>
            <a:off x="196950" y="196724"/>
            <a:ext cx="18606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defTabSz="365760">
              <a:lnSpc>
                <a:spcPct val="115000"/>
              </a:lnSpc>
              <a:buClr>
                <a:srgbClr val="121212"/>
              </a:buClr>
              <a:buSzPts val="300"/>
              <a:defRPr sz="32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75" name="Google Shape;518;p69"/>
          <p:cNvSpPr txBox="1"/>
          <p:nvPr>
            <p:ph type="body" sz="quarter" idx="48"/>
          </p:nvPr>
        </p:nvSpPr>
        <p:spPr>
          <a:xfrm>
            <a:off x="7087526" y="196724"/>
            <a:ext cx="19335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algn="r" defTabSz="365760">
              <a:lnSpc>
                <a:spcPct val="115000"/>
              </a:lnSpc>
              <a:buClr>
                <a:srgbClr val="121212"/>
              </a:buClr>
              <a:buSzPts val="300"/>
              <a:defRPr sz="32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76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USTOM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Body Level One…"/>
          <p:cNvSpPr txBox="1"/>
          <p:nvPr>
            <p:ph type="body" sz="quarter" idx="1"/>
          </p:nvPr>
        </p:nvSpPr>
        <p:spPr>
          <a:xfrm>
            <a:off x="196950" y="196724"/>
            <a:ext cx="1860302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indent="-279400">
              <a:lnSpc>
                <a:spcPct val="115000"/>
              </a:lnSpc>
              <a:buClr>
                <a:srgbClr val="005088"/>
              </a:buClr>
              <a:buSzPts val="800"/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79400">
              <a:lnSpc>
                <a:spcPct val="115000"/>
              </a:lnSpc>
              <a:buClr>
                <a:srgbClr val="005088"/>
              </a:buClr>
              <a:buSzPts val="800"/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79400">
              <a:lnSpc>
                <a:spcPct val="115000"/>
              </a:lnSpc>
              <a:buClr>
                <a:srgbClr val="005088"/>
              </a:buClr>
              <a:buSzPts val="800"/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79400">
              <a:lnSpc>
                <a:spcPct val="115000"/>
              </a:lnSpc>
              <a:buClr>
                <a:srgbClr val="005088"/>
              </a:buClr>
              <a:buSzPts val="800"/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79400">
              <a:lnSpc>
                <a:spcPct val="115000"/>
              </a:lnSpc>
              <a:buClr>
                <a:srgbClr val="005088"/>
              </a:buClr>
              <a:buSzPts val="800"/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4" name="Google Shape;522;p70"/>
          <p:cNvSpPr txBox="1"/>
          <p:nvPr>
            <p:ph type="body" sz="quarter" idx="21"/>
          </p:nvPr>
        </p:nvSpPr>
        <p:spPr>
          <a:xfrm>
            <a:off x="7087526" y="196724"/>
            <a:ext cx="1933501" cy="209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 marL="182880" indent="-111760" algn="r" defTabSz="365760">
              <a:lnSpc>
                <a:spcPct val="115000"/>
              </a:lnSpc>
              <a:buClr>
                <a:srgbClr val="005088"/>
              </a:buClr>
              <a:buSzPts val="300"/>
              <a:defRPr sz="32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785" name="Slide Number"/>
          <p:cNvSpPr txBox="1"/>
          <p:nvPr>
            <p:ph type="sldNum" sz="quarter" idx="2"/>
          </p:nvPr>
        </p:nvSpPr>
        <p:spPr>
          <a:xfrm>
            <a:off x="8712597" y="4705091"/>
            <a:ext cx="308561" cy="309851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rgbClr val="005088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43;p9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137C3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1" name="Title Text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82" name="Body Level One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36550" indent="-215900" algn="ctr">
              <a:buClrTx/>
              <a:buSzTx/>
              <a:buFontTx/>
              <a:buNone/>
              <a:defRPr sz="2100"/>
            </a:lvl1pPr>
            <a:lvl2pPr marL="336550" indent="241300" algn="ctr">
              <a:buClrTx/>
              <a:buSzTx/>
              <a:buFontTx/>
              <a:buNone/>
              <a:defRPr sz="2100"/>
            </a:lvl2pPr>
            <a:lvl3pPr marL="336550" indent="698500" algn="ctr">
              <a:buClrTx/>
              <a:buSzTx/>
              <a:buFontTx/>
              <a:buNone/>
              <a:defRPr sz="2100"/>
            </a:lvl3pPr>
            <a:lvl4pPr marL="336550" indent="1155700" algn="ctr">
              <a:buClrTx/>
              <a:buSzTx/>
              <a:buFontTx/>
              <a:buNone/>
              <a:defRPr sz="2100"/>
            </a:lvl4pPr>
            <a:lvl5pPr marL="336550" indent="1612900" algn="ctr"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Google Shape;46;p9"/>
          <p:cNvSpPr txBox="1"/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>
              <a:buClr>
                <a:srgbClr val="FFFCF5"/>
              </a:buClr>
              <a:defRPr>
                <a:solidFill>
                  <a:srgbClr val="FFFCF5"/>
                </a:solidFill>
              </a:defRPr>
            </a:pP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Body Level One…"/>
          <p:cNvSpPr txBox="1"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28600" indent="0">
              <a:buClrTx/>
              <a:buSzTx/>
              <a:buFontTx/>
              <a:buNone/>
            </a:lvl1pPr>
            <a:lvl2pPr>
              <a:buClrTx/>
              <a:buFontTx/>
            </a:lvl2pPr>
            <a:lvl3pPr>
              <a:buClrTx/>
              <a:buFontTx/>
            </a:lvl3pPr>
            <a:lvl4pPr>
              <a:buClrTx/>
              <a:buFontTx/>
            </a:lvl4pPr>
            <a:lvl5pPr>
              <a:buClrTx/>
              <a:buFont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29.xml"/><Relationship Id="rId31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33.xml"/><Relationship Id="rId35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35.xml"/><Relationship Id="rId37" Type="http://schemas.openxmlformats.org/officeDocument/2006/relationships/slideLayout" Target="../slideLayouts/slideLayout36.xml"/><Relationship Id="rId38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39.xml"/><Relationship Id="rId41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1.xml"/><Relationship Id="rId43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43.xml"/><Relationship Id="rId45" Type="http://schemas.openxmlformats.org/officeDocument/2006/relationships/slideLayout" Target="../slideLayouts/slideLayout44.xml"/><Relationship Id="rId46" Type="http://schemas.openxmlformats.org/officeDocument/2006/relationships/slideLayout" Target="../slideLayouts/slideLayout45.xml"/><Relationship Id="rId47" Type="http://schemas.openxmlformats.org/officeDocument/2006/relationships/slideLayout" Target="../slideLayouts/slideLayout46.xml"/><Relationship Id="rId48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8.xml"/><Relationship Id="rId50" Type="http://schemas.openxmlformats.org/officeDocument/2006/relationships/slideLayout" Target="../slideLayouts/slideLayout49.xml"/><Relationship Id="rId51" Type="http://schemas.openxmlformats.org/officeDocument/2006/relationships/slideLayout" Target="../slideLayouts/slideLayout50.xml"/><Relationship Id="rId52" Type="http://schemas.openxmlformats.org/officeDocument/2006/relationships/slideLayout" Target="../slideLayouts/slideLayout51.xml"/><Relationship Id="rId53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53.xml"/><Relationship Id="rId55" Type="http://schemas.openxmlformats.org/officeDocument/2006/relationships/slideLayout" Target="../slideLayouts/slideLayout54.xml"/><Relationship Id="rId56" Type="http://schemas.openxmlformats.org/officeDocument/2006/relationships/slideLayout" Target="../slideLayouts/slideLayout55.xml"/><Relationship Id="rId57" Type="http://schemas.openxmlformats.org/officeDocument/2006/relationships/slideLayout" Target="../slideLayouts/slideLayout56.xml"/><Relationship Id="rId58" Type="http://schemas.openxmlformats.org/officeDocument/2006/relationships/slideLayout" Target="../slideLayouts/slideLayout57.xml"/><Relationship Id="rId59" Type="http://schemas.openxmlformats.org/officeDocument/2006/relationships/slideLayout" Target="../slideLayouts/slideLayout58.xml"/><Relationship Id="rId60" Type="http://schemas.openxmlformats.org/officeDocument/2006/relationships/slideLayout" Target="../slideLayouts/slideLayout59.xml"/><Relationship Id="rId61" Type="http://schemas.openxmlformats.org/officeDocument/2006/relationships/slideLayout" Target="../slideLayouts/slideLayout60.xml"/><Relationship Id="rId62" Type="http://schemas.openxmlformats.org/officeDocument/2006/relationships/slideLayout" Target="../slideLayouts/slideLayout61.xml"/><Relationship Id="rId63" Type="http://schemas.openxmlformats.org/officeDocument/2006/relationships/slideLayout" Target="../slideLayouts/slideLayout62.xml"/><Relationship Id="rId64" Type="http://schemas.openxmlformats.org/officeDocument/2006/relationships/slideLayout" Target="../slideLayouts/slideLayout63.xml"/><Relationship Id="rId65" Type="http://schemas.openxmlformats.org/officeDocument/2006/relationships/slideLayout" Target="../slideLayouts/slideLayout64.xml"/><Relationship Id="rId66" Type="http://schemas.openxmlformats.org/officeDocument/2006/relationships/slideLayout" Target="../slideLayouts/slideLayout65.xml"/><Relationship Id="rId67" Type="http://schemas.openxmlformats.org/officeDocument/2006/relationships/slideLayout" Target="../slideLayouts/slideLayout66.xml"/><Relationship Id="rId68" Type="http://schemas.openxmlformats.org/officeDocument/2006/relationships/slideLayout" Target="../slideLayouts/slideLayout67.xml"/><Relationship Id="rId69" Type="http://schemas.openxmlformats.org/officeDocument/2006/relationships/slideLayout" Target="../slideLayouts/slideLayout6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726724" y="4663216"/>
            <a:ext cx="294434" cy="2844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>
            <a:normAutofit fontScale="100000" lnSpcReduction="0"/>
          </a:bodyPr>
          <a:lstStyle>
            <a:lvl1pPr algn="r"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  <p:sldLayoutId id="2147483714" r:id="rId67"/>
    <p:sldLayoutId id="2147483715" r:id="rId68"/>
    <p:sldLayoutId id="2147483716" r:id="rId69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146AEB"/>
          </a:solidFill>
          <a:uFillTx/>
          <a:latin typeface="Inter Tight SemiBold"/>
          <a:ea typeface="Inter Tight SemiBold"/>
          <a:cs typeface="Inter Tight SemiBold"/>
          <a:sym typeface="Inter Tight SemiBold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146AEB"/>
          </a:solidFill>
          <a:uFillTx/>
          <a:latin typeface="Inter Tight SemiBold"/>
          <a:ea typeface="Inter Tight SemiBold"/>
          <a:cs typeface="Inter Tight SemiBold"/>
          <a:sym typeface="Inter Tight SemiBold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146AEB"/>
          </a:solidFill>
          <a:uFillTx/>
          <a:latin typeface="Inter Tight SemiBold"/>
          <a:ea typeface="Inter Tight SemiBold"/>
          <a:cs typeface="Inter Tight SemiBold"/>
          <a:sym typeface="Inter Tight SemiBold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146AEB"/>
          </a:solidFill>
          <a:uFillTx/>
          <a:latin typeface="Inter Tight SemiBold"/>
          <a:ea typeface="Inter Tight SemiBold"/>
          <a:cs typeface="Inter Tight SemiBold"/>
          <a:sym typeface="Inter Tight SemiBold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146AEB"/>
          </a:solidFill>
          <a:uFillTx/>
          <a:latin typeface="Inter Tight SemiBold"/>
          <a:ea typeface="Inter Tight SemiBold"/>
          <a:cs typeface="Inter Tight SemiBold"/>
          <a:sym typeface="Inter Tight SemiBold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146AEB"/>
          </a:solidFill>
          <a:uFillTx/>
          <a:latin typeface="Inter Tight SemiBold"/>
          <a:ea typeface="Inter Tight SemiBold"/>
          <a:cs typeface="Inter Tight SemiBold"/>
          <a:sym typeface="Inter Tight SemiBold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146AEB"/>
          </a:solidFill>
          <a:uFillTx/>
          <a:latin typeface="Inter Tight SemiBold"/>
          <a:ea typeface="Inter Tight SemiBold"/>
          <a:cs typeface="Inter Tight SemiBold"/>
          <a:sym typeface="Inter Tight SemiBold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146AEB"/>
          </a:solidFill>
          <a:uFillTx/>
          <a:latin typeface="Inter Tight SemiBold"/>
          <a:ea typeface="Inter Tight SemiBold"/>
          <a:cs typeface="Inter Tight SemiBold"/>
          <a:sym typeface="Inter Tight SemiBold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146AEB"/>
          </a:solidFill>
          <a:uFillTx/>
          <a:latin typeface="Inter Tight SemiBold"/>
          <a:ea typeface="Inter Tight SemiBold"/>
          <a:cs typeface="Inter Tight SemiBold"/>
          <a:sym typeface="Inter Tight SemiBold"/>
        </a:defRPr>
      </a:lvl9pPr>
    </p:titleStyle>
    <p:bodyStyle>
      <a:lvl1pPr marL="457200" marR="0" indent="-3365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37C3F"/>
        </a:buClr>
        <a:buSzPts val="1700"/>
        <a:buFont typeface="Helvetica"/>
        <a:buChar char="●"/>
        <a:tabLst/>
        <a:defRPr b="0" baseline="0" cap="none" i="0" spc="0" strike="noStrike" sz="1700" u="none">
          <a:solidFill>
            <a:srgbClr val="137C3F"/>
          </a:solidFill>
          <a:uFillTx/>
          <a:latin typeface="Inter Tight"/>
          <a:ea typeface="Inter Tight"/>
          <a:cs typeface="Inter Tight"/>
          <a:sym typeface="Inter Tight"/>
        </a:defRPr>
      </a:lvl1pPr>
      <a:lvl2pPr marL="914400" marR="0" indent="-3365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37C3F"/>
        </a:buClr>
        <a:buSzPts val="1700"/>
        <a:buFont typeface="Helvetica"/>
        <a:buChar char="○"/>
        <a:tabLst/>
        <a:defRPr b="0" baseline="0" cap="none" i="0" spc="0" strike="noStrike" sz="1700" u="none">
          <a:solidFill>
            <a:srgbClr val="137C3F"/>
          </a:solidFill>
          <a:uFillTx/>
          <a:latin typeface="Inter Tight"/>
          <a:ea typeface="Inter Tight"/>
          <a:cs typeface="Inter Tight"/>
          <a:sym typeface="Inter Tight"/>
        </a:defRPr>
      </a:lvl2pPr>
      <a:lvl3pPr marL="1371600" marR="0" indent="-3365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37C3F"/>
        </a:buClr>
        <a:buSzPts val="1700"/>
        <a:buFont typeface="Helvetica"/>
        <a:buChar char="■"/>
        <a:tabLst/>
        <a:defRPr b="0" baseline="0" cap="none" i="0" spc="0" strike="noStrike" sz="1700" u="none">
          <a:solidFill>
            <a:srgbClr val="137C3F"/>
          </a:solidFill>
          <a:uFillTx/>
          <a:latin typeface="Inter Tight"/>
          <a:ea typeface="Inter Tight"/>
          <a:cs typeface="Inter Tight"/>
          <a:sym typeface="Inter Tight"/>
        </a:defRPr>
      </a:lvl3pPr>
      <a:lvl4pPr marL="1828800" marR="0" indent="-3365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37C3F"/>
        </a:buClr>
        <a:buSzPts val="1700"/>
        <a:buFont typeface="Helvetica"/>
        <a:buChar char="●"/>
        <a:tabLst/>
        <a:defRPr b="0" baseline="0" cap="none" i="0" spc="0" strike="noStrike" sz="1700" u="none">
          <a:solidFill>
            <a:srgbClr val="137C3F"/>
          </a:solidFill>
          <a:uFillTx/>
          <a:latin typeface="Inter Tight"/>
          <a:ea typeface="Inter Tight"/>
          <a:cs typeface="Inter Tight"/>
          <a:sym typeface="Inter Tight"/>
        </a:defRPr>
      </a:lvl4pPr>
      <a:lvl5pPr marL="2286000" marR="0" indent="-3365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37C3F"/>
        </a:buClr>
        <a:buSzPts val="1700"/>
        <a:buFont typeface="Helvetica"/>
        <a:buChar char="○"/>
        <a:tabLst/>
        <a:defRPr b="0" baseline="0" cap="none" i="0" spc="0" strike="noStrike" sz="1700" u="none">
          <a:solidFill>
            <a:srgbClr val="137C3F"/>
          </a:solidFill>
          <a:uFillTx/>
          <a:latin typeface="Inter Tight"/>
          <a:ea typeface="Inter Tight"/>
          <a:cs typeface="Inter Tight"/>
          <a:sym typeface="Inter Tight"/>
        </a:defRPr>
      </a:lvl5pPr>
      <a:lvl6pPr marL="2743200" marR="0" indent="-3365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37C3F"/>
        </a:buClr>
        <a:buSzPts val="1700"/>
        <a:buFont typeface="Helvetica"/>
        <a:buChar char="■"/>
        <a:tabLst/>
        <a:defRPr b="0" baseline="0" cap="none" i="0" spc="0" strike="noStrike" sz="1700" u="none">
          <a:solidFill>
            <a:srgbClr val="137C3F"/>
          </a:solidFill>
          <a:uFillTx/>
          <a:latin typeface="Inter Tight"/>
          <a:ea typeface="Inter Tight"/>
          <a:cs typeface="Inter Tight"/>
          <a:sym typeface="Inter Tight"/>
        </a:defRPr>
      </a:lvl6pPr>
      <a:lvl7pPr marL="3200400" marR="0" indent="-3365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37C3F"/>
        </a:buClr>
        <a:buSzPts val="1700"/>
        <a:buFont typeface="Helvetica"/>
        <a:buChar char="●"/>
        <a:tabLst/>
        <a:defRPr b="0" baseline="0" cap="none" i="0" spc="0" strike="noStrike" sz="1700" u="none">
          <a:solidFill>
            <a:srgbClr val="137C3F"/>
          </a:solidFill>
          <a:uFillTx/>
          <a:latin typeface="Inter Tight"/>
          <a:ea typeface="Inter Tight"/>
          <a:cs typeface="Inter Tight"/>
          <a:sym typeface="Inter Tight"/>
        </a:defRPr>
      </a:lvl7pPr>
      <a:lvl8pPr marL="3657600" marR="0" indent="-3365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37C3F"/>
        </a:buClr>
        <a:buSzPts val="1700"/>
        <a:buFont typeface="Helvetica"/>
        <a:buChar char="○"/>
        <a:tabLst/>
        <a:defRPr b="0" baseline="0" cap="none" i="0" spc="0" strike="noStrike" sz="1700" u="none">
          <a:solidFill>
            <a:srgbClr val="137C3F"/>
          </a:solidFill>
          <a:uFillTx/>
          <a:latin typeface="Inter Tight"/>
          <a:ea typeface="Inter Tight"/>
          <a:cs typeface="Inter Tight"/>
          <a:sym typeface="Inter Tight"/>
        </a:defRPr>
      </a:lvl8pPr>
      <a:lvl9pPr marL="4114800" marR="0" indent="-33655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137C3F"/>
        </a:buClr>
        <a:buSzPts val="1700"/>
        <a:buFont typeface="Helvetica"/>
        <a:buChar char="■"/>
        <a:tabLst/>
        <a:defRPr b="0" baseline="0" cap="none" i="0" spc="0" strike="noStrike" sz="1700" u="none">
          <a:solidFill>
            <a:srgbClr val="137C3F"/>
          </a:solidFill>
          <a:uFillTx/>
          <a:latin typeface="Inter Tight"/>
          <a:ea typeface="Inter Tight"/>
          <a:cs typeface="Inter Tight"/>
          <a:sym typeface="Inter Tight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Inter Tight SemiBold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Inter Tight SemiBold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Inter Tight SemiBold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Inter Tight SemiBold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Inter Tight SemiBold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Inter Tight SemiBold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Inter Tight SemiBold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Inter Tight SemiBold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Inter Tight Semi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hyperlink" Target="https://www.sdss.org/dr18/tutorials/" TargetMode="External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527;p71"/>
          <p:cNvSpPr txBox="1"/>
          <p:nvPr>
            <p:ph type="title"/>
          </p:nvPr>
        </p:nvSpPr>
        <p:spPr>
          <a:xfrm>
            <a:off x="196949" y="223825"/>
            <a:ext cx="8011802" cy="1877100"/>
          </a:xfrm>
          <a:prstGeom prst="rect">
            <a:avLst/>
          </a:prstGeom>
        </p:spPr>
        <p:txBody>
          <a:bodyPr/>
          <a:lstStyle>
            <a:lvl1pPr>
              <a:defRPr sz="4300">
                <a:solidFill>
                  <a:srgbClr val="121212"/>
                </a:solidFill>
              </a:defRPr>
            </a:lvl1pPr>
          </a:lstStyle>
          <a:p>
            <a:pPr/>
            <a:r>
              <a:t>How to query datasets</a:t>
            </a:r>
          </a:p>
        </p:txBody>
      </p:sp>
      <p:pic>
        <p:nvPicPr>
          <p:cNvPr id="795" name="Google Shape;529;p71" descr="Google Shape;529;p71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6739" r="0" b="6742"/>
          <a:stretch>
            <a:fillRect/>
          </a:stretch>
        </p:blipFill>
        <p:spPr>
          <a:xfrm>
            <a:off x="4498102" y="2253549"/>
            <a:ext cx="4509601" cy="27757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16" y="0"/>
                </a:moveTo>
                <a:cubicBezTo>
                  <a:pt x="993" y="0"/>
                  <a:pt x="0" y="1613"/>
                  <a:pt x="0" y="3601"/>
                </a:cubicBezTo>
                <a:lnTo>
                  <a:pt x="0" y="21600"/>
                </a:lnTo>
                <a:lnTo>
                  <a:pt x="19384" y="21600"/>
                </a:lnTo>
                <a:cubicBezTo>
                  <a:pt x="20607" y="21600"/>
                  <a:pt x="21600" y="19987"/>
                  <a:pt x="21600" y="17999"/>
                </a:cubicBezTo>
                <a:lnTo>
                  <a:pt x="21600" y="0"/>
                </a:lnTo>
                <a:lnTo>
                  <a:pt x="2216" y="0"/>
                </a:lnTo>
                <a:close/>
              </a:path>
            </a:pathLst>
          </a:cu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595;p8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768095">
              <a:defRPr sz="2520"/>
            </a:lvl1pPr>
          </a:lstStyle>
          <a:p>
            <a:pPr/>
            <a:r>
              <a:t>For you to explore images: 2MASS </a:t>
            </a:r>
          </a:p>
        </p:txBody>
      </p:sp>
      <p:sp>
        <p:nvSpPr>
          <p:cNvPr id="837" name="Google Shape;596;p80"/>
          <p:cNvSpPr txBox="1"/>
          <p:nvPr>
            <p:ph type="body" sz="quarter" idx="1"/>
          </p:nvPr>
        </p:nvSpPr>
        <p:spPr>
          <a:xfrm>
            <a:off x="311699" y="1152475"/>
            <a:ext cx="7717802" cy="5727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200"/>
              </a:spcBef>
              <a:buSzTx/>
              <a:buNone/>
              <a:defRPr b="1" sz="1600"/>
            </a:lvl1pPr>
          </a:lstStyle>
          <a:p>
            <a:pPr/>
            <a:r>
              <a:t>https://irsa.ipac.caltech.edu/applications/2MASS/IM/interactive.html</a:t>
            </a:r>
          </a:p>
        </p:txBody>
      </p:sp>
      <p:pic>
        <p:nvPicPr>
          <p:cNvPr id="838" name="Google Shape;597;p80" descr="Google Shape;597;p8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6912" y="1613700"/>
            <a:ext cx="6667384" cy="34183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602;p8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768095">
              <a:defRPr sz="2520"/>
            </a:lvl1pPr>
          </a:lstStyle>
          <a:p>
            <a:pPr/>
            <a:r>
              <a:t>Try to make RGB images: </a:t>
            </a:r>
          </a:p>
        </p:txBody>
      </p:sp>
      <p:sp>
        <p:nvSpPr>
          <p:cNvPr id="841" name="Google Shape;604;p81"/>
          <p:cNvSpPr txBox="1"/>
          <p:nvPr/>
        </p:nvSpPr>
        <p:spPr>
          <a:xfrm>
            <a:off x="311699" y="1265549"/>
            <a:ext cx="7670102" cy="2233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1600">
                <a:solidFill>
                  <a:srgbClr val="000000"/>
                </a:solidFill>
              </a:defRPr>
            </a:pPr>
            <a:r>
              <a:t>Check the images in this site:</a:t>
            </a:r>
          </a:p>
          <a:p>
            <a:pPr>
              <a:defRPr sz="1600">
                <a:solidFill>
                  <a:srgbClr val="000000"/>
                </a:solidFill>
              </a:defRPr>
            </a:pP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https://www.ipac.caltech.edu/2mass/gallery/images_ysos.html</a:t>
            </a:r>
          </a:p>
          <a:p>
            <a:pPr>
              <a:defRPr sz="1600">
                <a:solidFill>
                  <a:srgbClr val="000000"/>
                </a:solidFill>
              </a:defRPr>
            </a:pP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Search the object in 2MASS database (For ex: T Tauri) for Atlas images</a:t>
            </a:r>
          </a:p>
          <a:p>
            <a:pPr>
              <a:defRPr sz="1600">
                <a:solidFill>
                  <a:srgbClr val="000000"/>
                </a:solidFill>
              </a:defRPr>
            </a:pP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Download the 3 filter data it has options of. </a:t>
            </a:r>
          </a:p>
          <a:p>
            <a:pPr>
              <a:defRPr sz="1600">
                <a:solidFill>
                  <a:srgbClr val="000000"/>
                </a:solidFill>
              </a:defRPr>
            </a:pPr>
          </a:p>
          <a:p>
            <a:pPr>
              <a:defRPr sz="1600">
                <a:solidFill>
                  <a:srgbClr val="000000"/>
                </a:solidFill>
              </a:defRPr>
            </a:pPr>
            <a:r>
              <a:t>Try to make RGB imaging with proper scaling (can use python or DS9)</a:t>
            </a:r>
          </a:p>
        </p:txBody>
      </p:sp>
      <p:sp>
        <p:nvSpPr>
          <p:cNvPr id="842" name="Google Shape;605;p81"/>
          <p:cNvSpPr txBox="1"/>
          <p:nvPr/>
        </p:nvSpPr>
        <p:spPr>
          <a:xfrm>
            <a:off x="1003225" y="4163324"/>
            <a:ext cx="6811799" cy="665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16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lvl1pPr>
          </a:lstStyle>
          <a:p>
            <a:pPr/>
            <a:r>
              <a:t>The Image you might be getting is also shown in the link above. Make your own RGB and Compare !!!!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534;p72"/>
          <p:cNvSpPr txBox="1"/>
          <p:nvPr>
            <p:ph type="title"/>
          </p:nvPr>
        </p:nvSpPr>
        <p:spPr>
          <a:xfrm>
            <a:off x="311699" y="460950"/>
            <a:ext cx="8520602" cy="572701"/>
          </a:xfrm>
          <a:prstGeom prst="rect">
            <a:avLst/>
          </a:prstGeom>
        </p:spPr>
        <p:txBody>
          <a:bodyPr/>
          <a:lstStyle>
            <a:lvl1pPr defTabSz="768095">
              <a:defRPr sz="2520"/>
            </a:lvl1pPr>
          </a:lstStyle>
          <a:p>
            <a:pPr/>
            <a:r>
              <a:t>Positioning of the object</a:t>
            </a:r>
          </a:p>
        </p:txBody>
      </p:sp>
      <p:sp>
        <p:nvSpPr>
          <p:cNvPr id="798" name="Google Shape;535;p72"/>
          <p:cNvSpPr txBox="1"/>
          <p:nvPr>
            <p:ph type="body" sz="quarter" idx="1"/>
          </p:nvPr>
        </p:nvSpPr>
        <p:spPr>
          <a:xfrm>
            <a:off x="311699" y="1152475"/>
            <a:ext cx="8520602" cy="9885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 sz="1600"/>
            </a:pPr>
            <a:r>
              <a:t>Right Ascension and Declination : Sky coordinates</a:t>
            </a:r>
          </a:p>
          <a:p>
            <a:pPr marL="0" indent="0">
              <a:spcBef>
                <a:spcPts val="1200"/>
              </a:spcBef>
              <a:buSzTx/>
              <a:buNone/>
              <a:defRPr b="1" sz="1600"/>
            </a:pPr>
            <a:r>
              <a:t>Galactic latitude and longitude: Another Sky coordinates</a:t>
            </a:r>
          </a:p>
        </p:txBody>
      </p:sp>
      <p:sp>
        <p:nvSpPr>
          <p:cNvPr id="799" name="Google Shape;536;p72"/>
          <p:cNvSpPr txBox="1"/>
          <p:nvPr/>
        </p:nvSpPr>
        <p:spPr>
          <a:xfrm>
            <a:off x="426024" y="2951325"/>
            <a:ext cx="8520602" cy="89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>
              <a:lnSpc>
                <a:spcPct val="115000"/>
              </a:lnSpc>
              <a:defRPr b="1" sz="16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  <a:r>
              <a:t>Different telescope surveys catalogue the objects with numbers</a:t>
            </a:r>
          </a:p>
          <a:p>
            <a:pPr>
              <a:lnSpc>
                <a:spcPct val="115000"/>
              </a:lnSpc>
              <a:spcBef>
                <a:spcPts val="1200"/>
              </a:spcBef>
              <a:defRPr b="1" sz="16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defRPr>
            </a:pPr>
            <a:r>
              <a:t>Pulsars: PSR J0034-0721, Exoplanets: TOI 181b  K 223b, Galaxies: NGC 2024, M 87 </a:t>
            </a:r>
          </a:p>
        </p:txBody>
      </p:sp>
      <p:sp>
        <p:nvSpPr>
          <p:cNvPr id="800" name="Google Shape;537;p72"/>
          <p:cNvSpPr txBox="1"/>
          <p:nvPr/>
        </p:nvSpPr>
        <p:spPr>
          <a:xfrm>
            <a:off x="311699" y="2259788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>
            <a:lvl1pPr defTabSz="768095">
              <a:lnSpc>
                <a:spcPct val="90000"/>
              </a:lnSpc>
              <a:defRPr b="1" sz="2520">
                <a:solidFill>
                  <a:srgbClr val="005088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/>
            <a:r>
              <a:t>Nomenclature of Objects</a:t>
            </a:r>
          </a:p>
        </p:txBody>
      </p:sp>
      <p:pic>
        <p:nvPicPr>
          <p:cNvPr id="801" name="Google Shape;538;p72" descr="Google Shape;538;p7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1249" y="3765949"/>
            <a:ext cx="4645176" cy="1377551"/>
          </a:xfrm>
          <a:prstGeom prst="rect">
            <a:avLst/>
          </a:prstGeom>
          <a:ln w="12700">
            <a:miter lim="400000"/>
          </a:ln>
        </p:spPr>
      </p:pic>
      <p:sp>
        <p:nvSpPr>
          <p:cNvPr id="802" name="Google Shape;539;p72"/>
          <p:cNvSpPr/>
          <p:nvPr/>
        </p:nvSpPr>
        <p:spPr>
          <a:xfrm>
            <a:off x="932775" y="4327375"/>
            <a:ext cx="907801" cy="254701"/>
          </a:xfrm>
          <a:prstGeom prst="rect">
            <a:avLst/>
          </a:prstGeom>
          <a:ln w="28575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544;p73"/>
          <p:cNvSpPr txBox="1"/>
          <p:nvPr>
            <p:ph type="title"/>
          </p:nvPr>
        </p:nvSpPr>
        <p:spPr>
          <a:xfrm>
            <a:off x="104699" y="78749"/>
            <a:ext cx="8520602" cy="572702"/>
          </a:xfrm>
          <a:prstGeom prst="rect">
            <a:avLst/>
          </a:prstGeom>
        </p:spPr>
        <p:txBody>
          <a:bodyPr/>
          <a:lstStyle>
            <a:lvl1pPr defTabSz="768095">
              <a:defRPr sz="2520"/>
            </a:lvl1pPr>
          </a:lstStyle>
          <a:p>
            <a:pPr/>
            <a:r>
              <a:t>Filter</a:t>
            </a:r>
          </a:p>
        </p:txBody>
      </p:sp>
      <p:pic>
        <p:nvPicPr>
          <p:cNvPr id="805" name="Google Shape;545;p73" descr="Google Shape;545;p73"/>
          <p:cNvPicPr>
            <a:picLocks noChangeAspect="1"/>
          </p:cNvPicPr>
          <p:nvPr/>
        </p:nvPicPr>
        <p:blipFill>
          <a:blip r:embed="rId2">
            <a:extLst/>
          </a:blip>
          <a:srcRect l="0" t="0" r="0" b="27102"/>
          <a:stretch>
            <a:fillRect/>
          </a:stretch>
        </p:blipFill>
        <p:spPr>
          <a:xfrm>
            <a:off x="104700" y="661271"/>
            <a:ext cx="4583501" cy="2785452"/>
          </a:xfrm>
          <a:prstGeom prst="rect">
            <a:avLst/>
          </a:prstGeom>
          <a:ln w="12700">
            <a:miter lim="400000"/>
          </a:ln>
        </p:spPr>
      </p:pic>
      <p:pic>
        <p:nvPicPr>
          <p:cNvPr id="806" name="Google Shape;546;p73" descr="Google Shape;546;p7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95224" y="2571750"/>
            <a:ext cx="4176001" cy="25408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551;p74"/>
          <p:cNvSpPr txBox="1"/>
          <p:nvPr>
            <p:ph type="title"/>
          </p:nvPr>
        </p:nvSpPr>
        <p:spPr>
          <a:xfrm>
            <a:off x="311699" y="63699"/>
            <a:ext cx="8520602" cy="572702"/>
          </a:xfrm>
          <a:prstGeom prst="rect">
            <a:avLst/>
          </a:prstGeom>
        </p:spPr>
        <p:txBody>
          <a:bodyPr/>
          <a:lstStyle>
            <a:lvl1pPr defTabSz="768095">
              <a:defRPr sz="2520">
                <a:solidFill>
                  <a:srgbClr val="121212"/>
                </a:solidFill>
              </a:defRPr>
            </a:lvl1pPr>
          </a:lstStyle>
          <a:p>
            <a:pPr/>
            <a:r>
              <a:t>SIMBAD: To know the name</a:t>
            </a:r>
          </a:p>
        </p:txBody>
      </p:sp>
      <p:pic>
        <p:nvPicPr>
          <p:cNvPr id="809" name="Google Shape;552;p74" descr="Google Shape;552;p7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9774" y="1100724"/>
            <a:ext cx="7692596" cy="3846328"/>
          </a:xfrm>
          <a:prstGeom prst="rect">
            <a:avLst/>
          </a:prstGeom>
          <a:ln w="12700">
            <a:miter lim="400000"/>
          </a:ln>
        </p:spPr>
      </p:pic>
      <p:sp>
        <p:nvSpPr>
          <p:cNvPr id="810" name="Google Shape;553;p74"/>
          <p:cNvSpPr/>
          <p:nvPr/>
        </p:nvSpPr>
        <p:spPr>
          <a:xfrm>
            <a:off x="895424" y="2968999"/>
            <a:ext cx="2627402" cy="572702"/>
          </a:xfrm>
          <a:prstGeom prst="roundRect">
            <a:avLst>
              <a:gd name="adj" fmla="val 16667"/>
            </a:avLst>
          </a:prstGeom>
          <a:ln w="19050">
            <a:solidFill>
              <a:srgbClr val="121212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558;p7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768095">
              <a:defRPr sz="2520"/>
            </a:lvl1pPr>
          </a:lstStyle>
          <a:p>
            <a:pPr/>
            <a:r>
              <a:t>NED: To know the names</a:t>
            </a:r>
          </a:p>
        </p:txBody>
      </p:sp>
      <p:pic>
        <p:nvPicPr>
          <p:cNvPr id="813" name="Google Shape;559;p75" descr="Google Shape;559;p7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2650" y="1219626"/>
            <a:ext cx="7718702" cy="37274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564;p76"/>
          <p:cNvSpPr txBox="1"/>
          <p:nvPr>
            <p:ph type="title"/>
          </p:nvPr>
        </p:nvSpPr>
        <p:spPr>
          <a:xfrm>
            <a:off x="311699" y="78774"/>
            <a:ext cx="8520602" cy="572702"/>
          </a:xfrm>
          <a:prstGeom prst="rect">
            <a:avLst/>
          </a:prstGeom>
        </p:spPr>
        <p:txBody>
          <a:bodyPr/>
          <a:lstStyle>
            <a:lvl1pPr defTabSz="768095">
              <a:defRPr sz="2520"/>
            </a:lvl1pPr>
          </a:lstStyle>
          <a:p>
            <a:pPr/>
            <a:r>
              <a:t>Skyserver</a:t>
            </a:r>
          </a:p>
        </p:txBody>
      </p:sp>
      <p:sp>
        <p:nvSpPr>
          <p:cNvPr id="816" name="Google Shape;565;p76"/>
          <p:cNvSpPr txBox="1"/>
          <p:nvPr>
            <p:ph type="body" sz="quarter" idx="1"/>
          </p:nvPr>
        </p:nvSpPr>
        <p:spPr>
          <a:xfrm>
            <a:off x="311699" y="1150600"/>
            <a:ext cx="2685601" cy="29301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buSzTx/>
              <a:buNone/>
              <a:defRPr sz="1600" u="sng">
                <a:solidFill>
                  <a:srgbClr val="000000"/>
                </a:solidFill>
              </a:defRPr>
            </a:pPr>
            <a:r>
              <a:rPr>
                <a:solidFill>
                  <a:srgbClr val="146AEB"/>
                </a:solidFill>
                <a:uFill>
                  <a:solidFill>
                    <a:srgbClr val="146AEB"/>
                  </a:solidFill>
                </a:uFill>
                <a:hlinkClick r:id="rId2" invalidUrl="" action="" tgtFrame="" tooltip="" history="1" highlightClick="0" endSnd="0"/>
              </a:rPr>
              <a:t>https://www.sdss.org/dr18/tutorials/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SzTx/>
              <a:buNone/>
              <a:defRPr sz="1600"/>
            </a:pPr>
          </a:p>
          <a:p>
            <a:pPr marL="0" indent="0">
              <a:lnSpc>
                <a:spcPct val="100000"/>
              </a:lnSpc>
              <a:spcBef>
                <a:spcPts val="1200"/>
              </a:spcBef>
              <a:buSzTx/>
              <a:buNone/>
              <a:defRPr sz="1600"/>
            </a:pPr>
            <a:r>
              <a:t>Used for SDSS FITS files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SzTx/>
              <a:buNone/>
              <a:defRPr sz="1600"/>
            </a:pPr>
          </a:p>
          <a:p>
            <a:pPr marL="0" indent="0">
              <a:lnSpc>
                <a:spcPct val="100000"/>
              </a:lnSpc>
              <a:spcBef>
                <a:spcPts val="1200"/>
              </a:spcBef>
              <a:buSzTx/>
              <a:buNone/>
              <a:defRPr sz="1600"/>
            </a:pPr>
            <a:r>
              <a:t>Can download image and  spectra</a:t>
            </a:r>
          </a:p>
        </p:txBody>
      </p:sp>
      <p:pic>
        <p:nvPicPr>
          <p:cNvPr id="817" name="Google Shape;566;p76" descr="Google Shape;566;p7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04299" y="1062774"/>
            <a:ext cx="5841901" cy="3017935"/>
          </a:xfrm>
          <a:prstGeom prst="rect">
            <a:avLst/>
          </a:prstGeom>
          <a:ln w="12700">
            <a:miter lim="400000"/>
          </a:ln>
        </p:spPr>
      </p:pic>
      <p:sp>
        <p:nvSpPr>
          <p:cNvPr id="818" name="Google Shape;567;p76"/>
          <p:cNvSpPr/>
          <p:nvPr/>
        </p:nvSpPr>
        <p:spPr>
          <a:xfrm>
            <a:off x="3761775" y="3621875"/>
            <a:ext cx="891901" cy="382201"/>
          </a:xfrm>
          <a:prstGeom prst="roundRect">
            <a:avLst>
              <a:gd name="adj" fmla="val 16667"/>
            </a:avLst>
          </a:prstGeom>
          <a:ln w="38100">
            <a:solidFill>
              <a:srgbClr val="00FF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572;p7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400"/>
              </a:spcBef>
              <a:defRPr b="0" sz="1700">
                <a:solidFill>
                  <a:srgbClr val="00346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SDSS J151806.13+424445.0 which is Mrk 848</a:t>
            </a:r>
          </a:p>
        </p:txBody>
      </p:sp>
      <p:sp>
        <p:nvSpPr>
          <p:cNvPr id="821" name="Google Shape;573;p77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200"/>
              </a:spcBef>
              <a:buSzTx/>
              <a:buNone/>
            </a:pPr>
          </a:p>
        </p:txBody>
      </p:sp>
      <p:pic>
        <p:nvPicPr>
          <p:cNvPr id="822" name="Google Shape;574;p77" descr="Google Shape;574;p7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6613" y="1152475"/>
            <a:ext cx="8450776" cy="3416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579;p78"/>
          <p:cNvSpPr txBox="1"/>
          <p:nvPr>
            <p:ph type="title"/>
          </p:nvPr>
        </p:nvSpPr>
        <p:spPr>
          <a:xfrm>
            <a:off x="445874" y="78774"/>
            <a:ext cx="8520602" cy="572702"/>
          </a:xfrm>
          <a:prstGeom prst="rect">
            <a:avLst/>
          </a:prstGeom>
        </p:spPr>
        <p:txBody>
          <a:bodyPr/>
          <a:lstStyle>
            <a:lvl1pPr defTabSz="768095">
              <a:defRPr sz="2520"/>
            </a:lvl1pPr>
          </a:lstStyle>
          <a:p>
            <a:pPr/>
            <a:r>
              <a:t>MAST: JWST/Exoplanet Data download</a:t>
            </a:r>
          </a:p>
        </p:txBody>
      </p:sp>
      <p:pic>
        <p:nvPicPr>
          <p:cNvPr id="825" name="Google Shape;580;p78" descr="Google Shape;580;p7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5875" y="1488074"/>
            <a:ext cx="7906882" cy="3586376"/>
          </a:xfrm>
          <a:prstGeom prst="rect">
            <a:avLst/>
          </a:prstGeom>
          <a:ln w="12700">
            <a:miter lim="400000"/>
          </a:ln>
        </p:spPr>
      </p:pic>
      <p:sp>
        <p:nvSpPr>
          <p:cNvPr id="826" name="Google Shape;581;p78"/>
          <p:cNvSpPr txBox="1"/>
          <p:nvPr/>
        </p:nvSpPr>
        <p:spPr>
          <a:xfrm>
            <a:off x="445875" y="761975"/>
            <a:ext cx="6516600" cy="380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pPr/>
            <a:r>
              <a:t>https://mast.stsci.edu/portal/Mashup/Clients/Mast/Portal.html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586;p79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200"/>
              </a:spcBef>
              <a:buSzTx/>
              <a:buNone/>
            </a:pPr>
          </a:p>
        </p:txBody>
      </p:sp>
      <p:pic>
        <p:nvPicPr>
          <p:cNvPr id="829" name="Google Shape;587;p79" descr="Google Shape;587;p7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849" y="604274"/>
            <a:ext cx="8832303" cy="4095903"/>
          </a:xfrm>
          <a:prstGeom prst="rect">
            <a:avLst/>
          </a:prstGeom>
          <a:ln w="12700">
            <a:miter lim="400000"/>
          </a:ln>
        </p:spPr>
      </p:pic>
      <p:sp>
        <p:nvSpPr>
          <p:cNvPr id="830" name="Google Shape;588;p79"/>
          <p:cNvSpPr/>
          <p:nvPr/>
        </p:nvSpPr>
        <p:spPr>
          <a:xfrm>
            <a:off x="4048424" y="3064524"/>
            <a:ext cx="318601" cy="398101"/>
          </a:xfrm>
          <a:prstGeom prst="roundRect">
            <a:avLst>
              <a:gd name="adj" fmla="val 16667"/>
            </a:avLst>
          </a:prstGeom>
          <a:ln w="381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defRPr>
            </a:pPr>
          </a:p>
        </p:txBody>
      </p:sp>
      <p:sp>
        <p:nvSpPr>
          <p:cNvPr id="831" name="Google Shape;589;p79"/>
          <p:cNvSpPr/>
          <p:nvPr/>
        </p:nvSpPr>
        <p:spPr>
          <a:xfrm flipH="1">
            <a:off x="4295974" y="1583600"/>
            <a:ext cx="1774802" cy="1480800"/>
          </a:xfrm>
          <a:prstGeom prst="line">
            <a:avLst/>
          </a:prstGeom>
          <a:ln w="38100">
            <a:solidFill>
              <a:srgbClr val="121212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834" name="Google Shape;590;p79"/>
          <p:cNvGrpSpPr/>
          <p:nvPr/>
        </p:nvGrpSpPr>
        <p:grpSpPr>
          <a:xfrm>
            <a:off x="5959299" y="1249325"/>
            <a:ext cx="2675401" cy="428913"/>
            <a:chOff x="0" y="0"/>
            <a:chExt cx="2675400" cy="428912"/>
          </a:xfrm>
        </p:grpSpPr>
        <p:sp>
          <p:nvSpPr>
            <p:cNvPr id="832" name="Rectangle"/>
            <p:cNvSpPr/>
            <p:nvPr/>
          </p:nvSpPr>
          <p:spPr>
            <a:xfrm>
              <a:off x="0" y="0"/>
              <a:ext cx="2675401" cy="398100"/>
            </a:xfrm>
            <a:prstGeom prst="rect">
              <a:avLst/>
            </a:prstGeom>
            <a:solidFill>
              <a:srgbClr val="11CAA0"/>
            </a:solidFill>
            <a:ln w="9525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b="1" sz="1600">
                  <a:solidFill>
                    <a:srgbClr val="121212"/>
                  </a:solidFill>
                  <a:latin typeface="DM Sans"/>
                  <a:ea typeface="DM Sans"/>
                  <a:cs typeface="DM Sans"/>
                  <a:sym typeface="DM Sans"/>
                </a:defRPr>
              </a:pPr>
            </a:p>
          </p:txBody>
        </p:sp>
        <p:sp>
          <p:nvSpPr>
            <p:cNvPr id="833" name="For viewing online"/>
            <p:cNvSpPr txBox="1"/>
            <p:nvPr/>
          </p:nvSpPr>
          <p:spPr>
            <a:xfrm>
              <a:off x="4762" y="4762"/>
              <a:ext cx="2665876" cy="4241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>
              <a:lvl1pPr>
                <a:defRPr b="1" sz="1600">
                  <a:solidFill>
                    <a:srgbClr val="121212"/>
                  </a:solidFill>
                  <a:latin typeface="DM Sans"/>
                  <a:ea typeface="DM Sans"/>
                  <a:cs typeface="DM Sans"/>
                  <a:sym typeface="DM Sans"/>
                </a:defRPr>
              </a:lvl1pPr>
            </a:lstStyle>
            <a:p>
              <a:pPr/>
              <a:r>
                <a:t>For viewing online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Lesson 1">
  <a:themeElements>
    <a:clrScheme name="Lesson 1">
      <a:dk1>
        <a:srgbClr val="137C3F"/>
      </a:dk1>
      <a:lt1>
        <a:srgbClr val="B6D7A8"/>
      </a:lt1>
      <a:dk2>
        <a:srgbClr val="A7A7A7"/>
      </a:dk2>
      <a:lt2>
        <a:srgbClr val="535353"/>
      </a:lt2>
      <a:accent1>
        <a:srgbClr val="707070"/>
      </a:accent1>
      <a:accent2>
        <a:srgbClr val="FFFFB3"/>
      </a:accent2>
      <a:accent3>
        <a:srgbClr val="B6D7A8"/>
      </a:accent3>
      <a:accent4>
        <a:srgbClr val="A4C2F4"/>
      </a:accent4>
      <a:accent5>
        <a:srgbClr val="66785E"/>
      </a:accent5>
      <a:accent6>
        <a:srgbClr val="B4A7D6"/>
      </a:accent6>
      <a:hlink>
        <a:srgbClr val="0000FF"/>
      </a:hlink>
      <a:folHlink>
        <a:srgbClr val="FF00FF"/>
      </a:folHlink>
    </a:clrScheme>
    <a:fontScheme name="Lesson 1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Lesson 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CF5"/>
        </a:solidFill>
        <a:ln w="25400" cap="flat">
          <a:solidFill>
            <a:srgbClr val="000000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37C3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37C3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Lesson 1">
  <a:themeElements>
    <a:clrScheme name="Lesson 1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7070"/>
      </a:accent1>
      <a:accent2>
        <a:srgbClr val="FFFFB3"/>
      </a:accent2>
      <a:accent3>
        <a:srgbClr val="B6D7A8"/>
      </a:accent3>
      <a:accent4>
        <a:srgbClr val="A4C2F4"/>
      </a:accent4>
      <a:accent5>
        <a:srgbClr val="66785E"/>
      </a:accent5>
      <a:accent6>
        <a:srgbClr val="B4A7D6"/>
      </a:accent6>
      <a:hlink>
        <a:srgbClr val="0000FF"/>
      </a:hlink>
      <a:folHlink>
        <a:srgbClr val="FF00FF"/>
      </a:folHlink>
    </a:clrScheme>
    <a:fontScheme name="Lesson 1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Lesson 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CF5"/>
        </a:solidFill>
        <a:ln w="25400" cap="flat">
          <a:solidFill>
            <a:srgbClr val="000000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37C3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37C3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